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21"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3F5"/>
    <a:srgbClr val="E6EDF6"/>
    <a:srgbClr val="006600"/>
    <a:srgbClr val="0066FF"/>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43915A-C50E-0F48-D122-CE87A6BEC795}" v="297" dt="2023-02-24T19:01:52.484"/>
    <p1510:client id="{0B2EFFB3-8048-4939-82BF-D8895F5CEFCE}" v="65" dt="2023-02-23T19:50:34.599"/>
    <p1510:client id="{1CF1BA8E-1CA0-4B38-84A2-FF5E0C7D6065}" v="512" dt="2023-02-24T22:07:19.912"/>
    <p1510:client id="{20D6E57C-60A4-46C5-A9BD-78B1DC1D52D3}" v="2984" dt="2023-02-23T18:06:07.667"/>
    <p1510:client id="{4412BEE1-D83E-C628-3E2A-A45F3F151D6B}" v="38" dt="2023-02-24T19:51:01.313"/>
    <p1510:client id="{534393D9-1DB3-4104-88F3-6C6C0B6C6BBD}" v="688" dt="2023-02-24T21:51:51.395"/>
    <p1510:client id="{618330F1-9E5B-4D5D-990C-A25F0B362CE6}" v="496" dt="2023-02-24T19:21:35.970"/>
    <p1510:client id="{78954B45-F872-44E0-BFA9-08B64AD4EEBC}" v="1110" dt="2023-02-24T20:44:12.944"/>
    <p1510:client id="{A6C0657E-4200-4B96-ABB1-B25130788EED}" v="997" dt="2023-02-23T19:48:06.946"/>
    <p1510:client id="{AF593356-4FEB-4F0E-B1F5-8802E36F7A53}" v="1566" dt="2023-02-23T19:08:38.872"/>
    <p1510:client id="{C833F875-ABC3-4B3B-B132-1201A0F7BFF5}" v="793" dt="2023-02-24T22:30:27.913"/>
    <p1510:client id="{EB7FA5BA-EC85-D4B0-F768-23822F841117}" v="2" dt="2023-02-24T19:43:24.639"/>
    <p1510:client id="{F88EDDBB-DFEA-4071-B814-C16057CDBD46}" v="823" dt="2023-02-24T18:45:03.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KATHY (PGR)" userId="S::u2267086@live.warwick.ac.uk::33ad319c-faab-44e7-b730-ab3160d18fae" providerId="AD" clId="Web-{4412BEE1-D83E-C628-3E2A-A45F3F151D6B}"/>
    <pc:docChg chg="modSld">
      <pc:chgData name="CHEN, KATHY (PGR)" userId="S::u2267086@live.warwick.ac.uk::33ad319c-faab-44e7-b730-ab3160d18fae" providerId="AD" clId="Web-{4412BEE1-D83E-C628-3E2A-A45F3F151D6B}" dt="2023-02-24T19:50:57.938" v="15" actId="20577"/>
      <pc:docMkLst>
        <pc:docMk/>
      </pc:docMkLst>
      <pc:sldChg chg="modSp">
        <pc:chgData name="CHEN, KATHY (PGR)" userId="S::u2267086@live.warwick.ac.uk::33ad319c-faab-44e7-b730-ab3160d18fae" providerId="AD" clId="Web-{4412BEE1-D83E-C628-3E2A-A45F3F151D6B}" dt="2023-02-24T19:50:57.938" v="15" actId="20577"/>
        <pc:sldMkLst>
          <pc:docMk/>
          <pc:sldMk cId="419606111" sldId="449"/>
        </pc:sldMkLst>
        <pc:spChg chg="mod">
          <ac:chgData name="CHEN, KATHY (PGR)" userId="S::u2267086@live.warwick.ac.uk::33ad319c-faab-44e7-b730-ab3160d18fae" providerId="AD" clId="Web-{4412BEE1-D83E-C628-3E2A-A45F3F151D6B}" dt="2023-02-24T19:50:57.938" v="15" actId="20577"/>
          <ac:spMkLst>
            <pc:docMk/>
            <pc:sldMk cId="419606111" sldId="449"/>
            <ac:spMk id="7" creationId="{7EBA17EC-68BE-5A68-472A-4B0E6C21DA87}"/>
          </ac:spMkLst>
        </pc:spChg>
      </pc:sldChg>
    </pc:docChg>
  </pc:docChgLst>
  <pc:docChgLst>
    <pc:chgData clId="Web-{EB7FA5BA-EC85-D4B0-F768-23822F841117}"/>
    <pc:docChg chg="modSld">
      <pc:chgData name="" userId="" providerId="" clId="Web-{EB7FA5BA-EC85-D4B0-F768-23822F841117}" dt="2023-02-24T19:43:24.639" v="0" actId="20577"/>
      <pc:docMkLst>
        <pc:docMk/>
      </pc:docMkLst>
      <pc:sldChg chg="modSp">
        <pc:chgData name="" userId="" providerId="" clId="Web-{EB7FA5BA-EC85-D4B0-F768-23822F841117}" dt="2023-02-24T19:43:24.639" v="0" actId="20577"/>
        <pc:sldMkLst>
          <pc:docMk/>
          <pc:sldMk cId="419606111" sldId="449"/>
        </pc:sldMkLst>
        <pc:spChg chg="mod">
          <ac:chgData name="" userId="" providerId="" clId="Web-{EB7FA5BA-EC85-D4B0-F768-23822F841117}" dt="2023-02-24T19:43:24.639"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1CF1BA8E-1CA0-4B38-84A2-FF5E0C7D6065}"/>
    <pc:docChg chg="addSld delSld modSld">
      <pc:chgData name="CHEN, KATHY (PGR)" userId="S::u2267086@live.warwick.ac.uk::33ad319c-faab-44e7-b730-ab3160d18fae" providerId="AD" clId="Web-{1CF1BA8E-1CA0-4B38-84A2-FF5E0C7D6065}" dt="2023-02-24T22:06:59.333" v="351" actId="20577"/>
      <pc:docMkLst>
        <pc:docMk/>
      </pc:docMkLst>
      <pc:sldChg chg="modSp">
        <pc:chgData name="CHEN, KATHY (PGR)" userId="S::u2267086@live.warwick.ac.uk::33ad319c-faab-44e7-b730-ab3160d18fae" providerId="AD" clId="Web-{1CF1BA8E-1CA0-4B38-84A2-FF5E0C7D6065}" dt="2023-02-24T21:54:52.846" v="78" actId="20577"/>
        <pc:sldMkLst>
          <pc:docMk/>
          <pc:sldMk cId="419606111" sldId="449"/>
        </pc:sldMkLst>
        <pc:spChg chg="mod">
          <ac:chgData name="CHEN, KATHY (PGR)" userId="S::u2267086@live.warwick.ac.uk::33ad319c-faab-44e7-b730-ab3160d18fae" providerId="AD" clId="Web-{1CF1BA8E-1CA0-4B38-84A2-FF5E0C7D6065}" dt="2023-02-24T21:54:52.846" v="78" actId="20577"/>
          <ac:spMkLst>
            <pc:docMk/>
            <pc:sldMk cId="419606111" sldId="449"/>
            <ac:spMk id="3" creationId="{6BBFEDCC-1B51-5E8D-72D3-3AE797F1178F}"/>
          </ac:spMkLst>
        </pc:spChg>
        <pc:spChg chg="mod">
          <ac:chgData name="CHEN, KATHY (PGR)" userId="S::u2267086@live.warwick.ac.uk::33ad319c-faab-44e7-b730-ab3160d18fae" providerId="AD" clId="Web-{1CF1BA8E-1CA0-4B38-84A2-FF5E0C7D6065}" dt="2023-02-24T21:53:40.641" v="10" actId="20577"/>
          <ac:spMkLst>
            <pc:docMk/>
            <pc:sldMk cId="419606111" sldId="449"/>
            <ac:spMk id="7" creationId="{7EBA17EC-68BE-5A68-472A-4B0E6C21DA87}"/>
          </ac:spMkLst>
        </pc:spChg>
      </pc:sldChg>
      <pc:sldChg chg="modSp">
        <pc:chgData name="CHEN, KATHY (PGR)" userId="S::u2267086@live.warwick.ac.uk::33ad319c-faab-44e7-b730-ab3160d18fae" providerId="AD" clId="Web-{1CF1BA8E-1CA0-4B38-84A2-FF5E0C7D6065}" dt="2023-02-24T21:56:25.333" v="125" actId="20577"/>
        <pc:sldMkLst>
          <pc:docMk/>
          <pc:sldMk cId="2868258527" sldId="450"/>
        </pc:sldMkLst>
        <pc:spChg chg="mod">
          <ac:chgData name="CHEN, KATHY (PGR)" userId="S::u2267086@live.warwick.ac.uk::33ad319c-faab-44e7-b730-ab3160d18fae" providerId="AD" clId="Web-{1CF1BA8E-1CA0-4B38-84A2-FF5E0C7D6065}" dt="2023-02-24T21:55:59.910" v="113" actId="20577"/>
          <ac:spMkLst>
            <pc:docMk/>
            <pc:sldMk cId="2868258527" sldId="450"/>
            <ac:spMk id="2" creationId="{20C34B7D-E70A-2934-8E22-8DFD850923A8}"/>
          </ac:spMkLst>
        </pc:spChg>
        <pc:spChg chg="mod">
          <ac:chgData name="CHEN, KATHY (PGR)" userId="S::u2267086@live.warwick.ac.uk::33ad319c-faab-44e7-b730-ab3160d18fae" providerId="AD" clId="Web-{1CF1BA8E-1CA0-4B38-84A2-FF5E0C7D6065}" dt="2023-02-24T21:56:25.333" v="125" actId="20577"/>
          <ac:spMkLst>
            <pc:docMk/>
            <pc:sldMk cId="2868258527" sldId="450"/>
            <ac:spMk id="3" creationId="{6BBFEDCC-1B51-5E8D-72D3-3AE797F1178F}"/>
          </ac:spMkLst>
        </pc:spChg>
        <pc:spChg chg="mod">
          <ac:chgData name="CHEN, KATHY (PGR)" userId="S::u2267086@live.warwick.ac.uk::33ad319c-faab-44e7-b730-ab3160d18fae" providerId="AD" clId="Web-{1CF1BA8E-1CA0-4B38-84A2-FF5E0C7D6065}" dt="2023-02-24T21:55:29.456" v="107" actId="20577"/>
          <ac:spMkLst>
            <pc:docMk/>
            <pc:sldMk cId="2868258527" sldId="450"/>
            <ac:spMk id="7" creationId="{7EBA17EC-68BE-5A68-472A-4B0E6C21DA87}"/>
          </ac:spMkLst>
        </pc:spChg>
      </pc:sldChg>
      <pc:sldChg chg="modSp add replId">
        <pc:chgData name="CHEN, KATHY (PGR)" userId="S::u2267086@live.warwick.ac.uk::33ad319c-faab-44e7-b730-ab3160d18fae" providerId="AD" clId="Web-{1CF1BA8E-1CA0-4B38-84A2-FF5E0C7D6065}" dt="2023-02-24T21:56:53.146" v="133" actId="20577"/>
        <pc:sldMkLst>
          <pc:docMk/>
          <pc:sldMk cId="1191119784" sldId="451"/>
        </pc:sldMkLst>
        <pc:spChg chg="mod">
          <ac:chgData name="CHEN, KATHY (PGR)" userId="S::u2267086@live.warwick.ac.uk::33ad319c-faab-44e7-b730-ab3160d18fae" providerId="AD" clId="Web-{1CF1BA8E-1CA0-4B38-84A2-FF5E0C7D6065}" dt="2023-02-24T21:56:53.146" v="133" actId="20577"/>
          <ac:spMkLst>
            <pc:docMk/>
            <pc:sldMk cId="1191119784" sldId="451"/>
            <ac:spMk id="3" creationId="{6BBFEDCC-1B51-5E8D-72D3-3AE797F1178F}"/>
          </ac:spMkLst>
        </pc:spChg>
      </pc:sldChg>
      <pc:sldChg chg="del">
        <pc:chgData name="CHEN, KATHY (PGR)" userId="S::u2267086@live.warwick.ac.uk::33ad319c-faab-44e7-b730-ab3160d18fae" providerId="AD" clId="Web-{1CF1BA8E-1CA0-4B38-84A2-FF5E0C7D6065}" dt="2023-02-24T21:54:54.799" v="79"/>
        <pc:sldMkLst>
          <pc:docMk/>
          <pc:sldMk cId="1461407706" sldId="451"/>
        </pc:sldMkLst>
      </pc:sldChg>
      <pc:sldChg chg="del">
        <pc:chgData name="CHEN, KATHY (PGR)" userId="S::u2267086@live.warwick.ac.uk::33ad319c-faab-44e7-b730-ab3160d18fae" providerId="AD" clId="Web-{1CF1BA8E-1CA0-4B38-84A2-FF5E0C7D6065}" dt="2023-02-24T21:54:55.612" v="80"/>
        <pc:sldMkLst>
          <pc:docMk/>
          <pc:sldMk cId="1349630324" sldId="452"/>
        </pc:sldMkLst>
      </pc:sldChg>
      <pc:sldChg chg="modSp add replId">
        <pc:chgData name="CHEN, KATHY (PGR)" userId="S::u2267086@live.warwick.ac.uk::33ad319c-faab-44e7-b730-ab3160d18fae" providerId="AD" clId="Web-{1CF1BA8E-1CA0-4B38-84A2-FF5E0C7D6065}" dt="2023-02-24T21:57:49.116" v="162" actId="20577"/>
        <pc:sldMkLst>
          <pc:docMk/>
          <pc:sldMk cId="4284969991" sldId="452"/>
        </pc:sldMkLst>
        <pc:spChg chg="mod">
          <ac:chgData name="CHEN, KATHY (PGR)" userId="S::u2267086@live.warwick.ac.uk::33ad319c-faab-44e7-b730-ab3160d18fae" providerId="AD" clId="Web-{1CF1BA8E-1CA0-4B38-84A2-FF5E0C7D6065}" dt="2023-02-24T21:57:49.116" v="162" actId="20577"/>
          <ac:spMkLst>
            <pc:docMk/>
            <pc:sldMk cId="4284969991" sldId="452"/>
            <ac:spMk id="3" creationId="{6BBFEDCC-1B51-5E8D-72D3-3AE797F1178F}"/>
          </ac:spMkLst>
        </pc:spChg>
      </pc:sldChg>
      <pc:sldChg chg="modSp add replId">
        <pc:chgData name="CHEN, KATHY (PGR)" userId="S::u2267086@live.warwick.ac.uk::33ad319c-faab-44e7-b730-ab3160d18fae" providerId="AD" clId="Web-{1CF1BA8E-1CA0-4B38-84A2-FF5E0C7D6065}" dt="2023-02-24T21:58:24.101" v="172" actId="20577"/>
        <pc:sldMkLst>
          <pc:docMk/>
          <pc:sldMk cId="928258845" sldId="453"/>
        </pc:sldMkLst>
        <pc:spChg chg="mod">
          <ac:chgData name="CHEN, KATHY (PGR)" userId="S::u2267086@live.warwick.ac.uk::33ad319c-faab-44e7-b730-ab3160d18fae" providerId="AD" clId="Web-{1CF1BA8E-1CA0-4B38-84A2-FF5E0C7D6065}" dt="2023-02-24T21:58:24.101" v="172" actId="20577"/>
          <ac:spMkLst>
            <pc:docMk/>
            <pc:sldMk cId="928258845" sldId="453"/>
            <ac:spMk id="3" creationId="{6BBFEDCC-1B51-5E8D-72D3-3AE797F1178F}"/>
          </ac:spMkLst>
        </pc:spChg>
      </pc:sldChg>
      <pc:sldChg chg="del">
        <pc:chgData name="CHEN, KATHY (PGR)" userId="S::u2267086@live.warwick.ac.uk::33ad319c-faab-44e7-b730-ab3160d18fae" providerId="AD" clId="Web-{1CF1BA8E-1CA0-4B38-84A2-FF5E0C7D6065}" dt="2023-02-24T21:54:56.659" v="81"/>
        <pc:sldMkLst>
          <pc:docMk/>
          <pc:sldMk cId="3378661532" sldId="453"/>
        </pc:sldMkLst>
      </pc:sldChg>
      <pc:sldChg chg="del">
        <pc:chgData name="CHEN, KATHY (PGR)" userId="S::u2267086@live.warwick.ac.uk::33ad319c-faab-44e7-b730-ab3160d18fae" providerId="AD" clId="Web-{1CF1BA8E-1CA0-4B38-84A2-FF5E0C7D6065}" dt="2023-02-24T21:54:58.581" v="82"/>
        <pc:sldMkLst>
          <pc:docMk/>
          <pc:sldMk cId="2628051933" sldId="454"/>
        </pc:sldMkLst>
      </pc:sldChg>
      <pc:sldChg chg="modSp add replId">
        <pc:chgData name="CHEN, KATHY (PGR)" userId="S::u2267086@live.warwick.ac.uk::33ad319c-faab-44e7-b730-ab3160d18fae" providerId="AD" clId="Web-{1CF1BA8E-1CA0-4B38-84A2-FF5E0C7D6065}" dt="2023-02-24T21:58:53.087" v="181" actId="20577"/>
        <pc:sldMkLst>
          <pc:docMk/>
          <pc:sldMk cId="3429535803" sldId="454"/>
        </pc:sldMkLst>
        <pc:spChg chg="mod">
          <ac:chgData name="CHEN, KATHY (PGR)" userId="S::u2267086@live.warwick.ac.uk::33ad319c-faab-44e7-b730-ab3160d18fae" providerId="AD" clId="Web-{1CF1BA8E-1CA0-4B38-84A2-FF5E0C7D6065}" dt="2023-02-24T21:58:53.087" v="181" actId="20577"/>
          <ac:spMkLst>
            <pc:docMk/>
            <pc:sldMk cId="3429535803" sldId="454"/>
            <ac:spMk id="3" creationId="{6BBFEDCC-1B51-5E8D-72D3-3AE797F1178F}"/>
          </ac:spMkLst>
        </pc:spChg>
      </pc:sldChg>
      <pc:sldChg chg="del">
        <pc:chgData name="CHEN, KATHY (PGR)" userId="S::u2267086@live.warwick.ac.uk::33ad319c-faab-44e7-b730-ab3160d18fae" providerId="AD" clId="Web-{1CF1BA8E-1CA0-4B38-84A2-FF5E0C7D6065}" dt="2023-02-24T21:54:59.643" v="83"/>
        <pc:sldMkLst>
          <pc:docMk/>
          <pc:sldMk cId="3212571133" sldId="455"/>
        </pc:sldMkLst>
      </pc:sldChg>
      <pc:sldChg chg="modSp add replId">
        <pc:chgData name="CHEN, KATHY (PGR)" userId="S::u2267086@live.warwick.ac.uk::33ad319c-faab-44e7-b730-ab3160d18fae" providerId="AD" clId="Web-{1CF1BA8E-1CA0-4B38-84A2-FF5E0C7D6065}" dt="2023-02-24T21:59:18.150" v="190" actId="20577"/>
        <pc:sldMkLst>
          <pc:docMk/>
          <pc:sldMk cId="4108120217" sldId="455"/>
        </pc:sldMkLst>
        <pc:spChg chg="mod">
          <ac:chgData name="CHEN, KATHY (PGR)" userId="S::u2267086@live.warwick.ac.uk::33ad319c-faab-44e7-b730-ab3160d18fae" providerId="AD" clId="Web-{1CF1BA8E-1CA0-4B38-84A2-FF5E0C7D6065}" dt="2023-02-24T21:59:18.150" v="190" actId="20577"/>
          <ac:spMkLst>
            <pc:docMk/>
            <pc:sldMk cId="4108120217" sldId="455"/>
            <ac:spMk id="3" creationId="{6BBFEDCC-1B51-5E8D-72D3-3AE797F1178F}"/>
          </ac:spMkLst>
        </pc:spChg>
      </pc:sldChg>
      <pc:sldChg chg="modSp add replId">
        <pc:chgData name="CHEN, KATHY (PGR)" userId="S::u2267086@live.warwick.ac.uk::33ad319c-faab-44e7-b730-ab3160d18fae" providerId="AD" clId="Web-{1CF1BA8E-1CA0-4B38-84A2-FF5E0C7D6065}" dt="2023-02-24T21:59:53.135" v="201" actId="20577"/>
        <pc:sldMkLst>
          <pc:docMk/>
          <pc:sldMk cId="2548195367" sldId="456"/>
        </pc:sldMkLst>
        <pc:spChg chg="mod">
          <ac:chgData name="CHEN, KATHY (PGR)" userId="S::u2267086@live.warwick.ac.uk::33ad319c-faab-44e7-b730-ab3160d18fae" providerId="AD" clId="Web-{1CF1BA8E-1CA0-4B38-84A2-FF5E0C7D6065}" dt="2023-02-24T21:59:53.135" v="201" actId="20577"/>
          <ac:spMkLst>
            <pc:docMk/>
            <pc:sldMk cId="2548195367" sldId="456"/>
            <ac:spMk id="3" creationId="{6BBFEDCC-1B51-5E8D-72D3-3AE797F1178F}"/>
          </ac:spMkLst>
        </pc:spChg>
      </pc:sldChg>
      <pc:sldChg chg="del">
        <pc:chgData name="CHEN, KATHY (PGR)" userId="S::u2267086@live.warwick.ac.uk::33ad319c-faab-44e7-b730-ab3160d18fae" providerId="AD" clId="Web-{1CF1BA8E-1CA0-4B38-84A2-FF5E0C7D6065}" dt="2023-02-24T21:55:01.237" v="84"/>
        <pc:sldMkLst>
          <pc:docMk/>
          <pc:sldMk cId="4289794523" sldId="456"/>
        </pc:sldMkLst>
      </pc:sldChg>
      <pc:sldChg chg="modSp add replId">
        <pc:chgData name="CHEN, KATHY (PGR)" userId="S::u2267086@live.warwick.ac.uk::33ad319c-faab-44e7-b730-ab3160d18fae" providerId="AD" clId="Web-{1CF1BA8E-1CA0-4B38-84A2-FF5E0C7D6065}" dt="2023-02-24T22:00:41.308" v="220" actId="20577"/>
        <pc:sldMkLst>
          <pc:docMk/>
          <pc:sldMk cId="129482120" sldId="457"/>
        </pc:sldMkLst>
        <pc:spChg chg="mod">
          <ac:chgData name="CHEN, KATHY (PGR)" userId="S::u2267086@live.warwick.ac.uk::33ad319c-faab-44e7-b730-ab3160d18fae" providerId="AD" clId="Web-{1CF1BA8E-1CA0-4B38-84A2-FF5E0C7D6065}" dt="2023-02-24T22:00:25.948" v="209" actId="20577"/>
          <ac:spMkLst>
            <pc:docMk/>
            <pc:sldMk cId="129482120" sldId="457"/>
            <ac:spMk id="2" creationId="{20C34B7D-E70A-2934-8E22-8DFD850923A8}"/>
          </ac:spMkLst>
        </pc:spChg>
        <pc:spChg chg="mod">
          <ac:chgData name="CHEN, KATHY (PGR)" userId="S::u2267086@live.warwick.ac.uk::33ad319c-faab-44e7-b730-ab3160d18fae" providerId="AD" clId="Web-{1CF1BA8E-1CA0-4B38-84A2-FF5E0C7D6065}" dt="2023-02-24T22:00:41.308" v="220" actId="20577"/>
          <ac:spMkLst>
            <pc:docMk/>
            <pc:sldMk cId="129482120" sldId="457"/>
            <ac:spMk id="3" creationId="{6BBFEDCC-1B51-5E8D-72D3-3AE797F1178F}"/>
          </ac:spMkLst>
        </pc:spChg>
      </pc:sldChg>
      <pc:sldChg chg="del">
        <pc:chgData name="CHEN, KATHY (PGR)" userId="S::u2267086@live.warwick.ac.uk::33ad319c-faab-44e7-b730-ab3160d18fae" providerId="AD" clId="Web-{1CF1BA8E-1CA0-4B38-84A2-FF5E0C7D6065}" dt="2023-02-24T21:55:03.284" v="85"/>
        <pc:sldMkLst>
          <pc:docMk/>
          <pc:sldMk cId="2530550390" sldId="457"/>
        </pc:sldMkLst>
      </pc:sldChg>
      <pc:sldChg chg="modSp add replId">
        <pc:chgData name="CHEN, KATHY (PGR)" userId="S::u2267086@live.warwick.ac.uk::33ad319c-faab-44e7-b730-ab3160d18fae" providerId="AD" clId="Web-{1CF1BA8E-1CA0-4B38-84A2-FF5E0C7D6065}" dt="2023-02-24T22:01:22.622" v="227" actId="20577"/>
        <pc:sldMkLst>
          <pc:docMk/>
          <pc:sldMk cId="721124082" sldId="458"/>
        </pc:sldMkLst>
        <pc:spChg chg="mod">
          <ac:chgData name="CHEN, KATHY (PGR)" userId="S::u2267086@live.warwick.ac.uk::33ad319c-faab-44e7-b730-ab3160d18fae" providerId="AD" clId="Web-{1CF1BA8E-1CA0-4B38-84A2-FF5E0C7D6065}" dt="2023-02-24T22:01:22.622" v="227" actId="20577"/>
          <ac:spMkLst>
            <pc:docMk/>
            <pc:sldMk cId="721124082" sldId="458"/>
            <ac:spMk id="3" creationId="{6BBFEDCC-1B51-5E8D-72D3-3AE797F1178F}"/>
          </ac:spMkLst>
        </pc:spChg>
      </pc:sldChg>
      <pc:sldChg chg="del">
        <pc:chgData name="CHEN, KATHY (PGR)" userId="S::u2267086@live.warwick.ac.uk::33ad319c-faab-44e7-b730-ab3160d18fae" providerId="AD" clId="Web-{1CF1BA8E-1CA0-4B38-84A2-FF5E0C7D6065}" dt="2023-02-24T21:55:04.081" v="86"/>
        <pc:sldMkLst>
          <pc:docMk/>
          <pc:sldMk cId="2072905348" sldId="458"/>
        </pc:sldMkLst>
      </pc:sldChg>
      <pc:sldChg chg="modSp add replId">
        <pc:chgData name="CHEN, KATHY (PGR)" userId="S::u2267086@live.warwick.ac.uk::33ad319c-faab-44e7-b730-ab3160d18fae" providerId="AD" clId="Web-{1CF1BA8E-1CA0-4B38-84A2-FF5E0C7D6065}" dt="2023-02-24T22:01:51.872" v="234" actId="20577"/>
        <pc:sldMkLst>
          <pc:docMk/>
          <pc:sldMk cId="376136614" sldId="459"/>
        </pc:sldMkLst>
        <pc:spChg chg="mod">
          <ac:chgData name="CHEN, KATHY (PGR)" userId="S::u2267086@live.warwick.ac.uk::33ad319c-faab-44e7-b730-ab3160d18fae" providerId="AD" clId="Web-{1CF1BA8E-1CA0-4B38-84A2-FF5E0C7D6065}" dt="2023-02-24T22:01:51.872" v="234" actId="20577"/>
          <ac:spMkLst>
            <pc:docMk/>
            <pc:sldMk cId="376136614" sldId="459"/>
            <ac:spMk id="3" creationId="{6BBFEDCC-1B51-5E8D-72D3-3AE797F1178F}"/>
          </ac:spMkLst>
        </pc:spChg>
      </pc:sldChg>
      <pc:sldChg chg="del">
        <pc:chgData name="CHEN, KATHY (PGR)" userId="S::u2267086@live.warwick.ac.uk::33ad319c-faab-44e7-b730-ab3160d18fae" providerId="AD" clId="Web-{1CF1BA8E-1CA0-4B38-84A2-FF5E0C7D6065}" dt="2023-02-24T21:55:04.831" v="87"/>
        <pc:sldMkLst>
          <pc:docMk/>
          <pc:sldMk cId="3530456612" sldId="459"/>
        </pc:sldMkLst>
      </pc:sldChg>
      <pc:sldChg chg="modSp add replId">
        <pc:chgData name="CHEN, KATHY (PGR)" userId="S::u2267086@live.warwick.ac.uk::33ad319c-faab-44e7-b730-ab3160d18fae" providerId="AD" clId="Web-{1CF1BA8E-1CA0-4B38-84A2-FF5E0C7D6065}" dt="2023-02-24T22:02:04.498" v="238" actId="20577"/>
        <pc:sldMkLst>
          <pc:docMk/>
          <pc:sldMk cId="144837133" sldId="460"/>
        </pc:sldMkLst>
        <pc:spChg chg="mod">
          <ac:chgData name="CHEN, KATHY (PGR)" userId="S::u2267086@live.warwick.ac.uk::33ad319c-faab-44e7-b730-ab3160d18fae" providerId="AD" clId="Web-{1CF1BA8E-1CA0-4B38-84A2-FF5E0C7D6065}" dt="2023-02-24T22:02:04.498" v="238" actId="20577"/>
          <ac:spMkLst>
            <pc:docMk/>
            <pc:sldMk cId="144837133" sldId="460"/>
            <ac:spMk id="3" creationId="{6BBFEDCC-1B51-5E8D-72D3-3AE797F1178F}"/>
          </ac:spMkLst>
        </pc:spChg>
      </pc:sldChg>
      <pc:sldChg chg="del">
        <pc:chgData name="CHEN, KATHY (PGR)" userId="S::u2267086@live.warwick.ac.uk::33ad319c-faab-44e7-b730-ab3160d18fae" providerId="AD" clId="Web-{1CF1BA8E-1CA0-4B38-84A2-FF5E0C7D6065}" dt="2023-02-24T21:55:05.737" v="88"/>
        <pc:sldMkLst>
          <pc:docMk/>
          <pc:sldMk cId="2748875057" sldId="460"/>
        </pc:sldMkLst>
      </pc:sldChg>
      <pc:sldChg chg="del">
        <pc:chgData name="CHEN, KATHY (PGR)" userId="S::u2267086@live.warwick.ac.uk::33ad319c-faab-44e7-b730-ab3160d18fae" providerId="AD" clId="Web-{1CF1BA8E-1CA0-4B38-84A2-FF5E0C7D6065}" dt="2023-02-24T21:55:06.893" v="89"/>
        <pc:sldMkLst>
          <pc:docMk/>
          <pc:sldMk cId="602467106" sldId="461"/>
        </pc:sldMkLst>
      </pc:sldChg>
      <pc:sldChg chg="modSp add replId">
        <pc:chgData name="CHEN, KATHY (PGR)" userId="S::u2267086@live.warwick.ac.uk::33ad319c-faab-44e7-b730-ab3160d18fae" providerId="AD" clId="Web-{1CF1BA8E-1CA0-4B38-84A2-FF5E0C7D6065}" dt="2023-02-24T22:02:34.717" v="251" actId="20577"/>
        <pc:sldMkLst>
          <pc:docMk/>
          <pc:sldMk cId="2847311669" sldId="461"/>
        </pc:sldMkLst>
        <pc:spChg chg="mod">
          <ac:chgData name="CHEN, KATHY (PGR)" userId="S::u2267086@live.warwick.ac.uk::33ad319c-faab-44e7-b730-ab3160d18fae" providerId="AD" clId="Web-{1CF1BA8E-1CA0-4B38-84A2-FF5E0C7D6065}" dt="2023-02-24T22:02:34.717" v="251" actId="20577"/>
          <ac:spMkLst>
            <pc:docMk/>
            <pc:sldMk cId="2847311669" sldId="461"/>
            <ac:spMk id="3" creationId="{6BBFEDCC-1B51-5E8D-72D3-3AE797F1178F}"/>
          </ac:spMkLst>
        </pc:spChg>
      </pc:sldChg>
      <pc:sldChg chg="modSp add replId">
        <pc:chgData name="CHEN, KATHY (PGR)" userId="S::u2267086@live.warwick.ac.uk::33ad319c-faab-44e7-b730-ab3160d18fae" providerId="AD" clId="Web-{1CF1BA8E-1CA0-4B38-84A2-FF5E0C7D6065}" dt="2023-02-24T22:03:02.858" v="259" actId="20577"/>
        <pc:sldMkLst>
          <pc:docMk/>
          <pc:sldMk cId="1442059615" sldId="462"/>
        </pc:sldMkLst>
        <pc:spChg chg="mod">
          <ac:chgData name="CHEN, KATHY (PGR)" userId="S::u2267086@live.warwick.ac.uk::33ad319c-faab-44e7-b730-ab3160d18fae" providerId="AD" clId="Web-{1CF1BA8E-1CA0-4B38-84A2-FF5E0C7D6065}" dt="2023-02-24T22:03:02.858" v="259" actId="20577"/>
          <ac:spMkLst>
            <pc:docMk/>
            <pc:sldMk cId="1442059615" sldId="462"/>
            <ac:spMk id="3" creationId="{6BBFEDCC-1B51-5E8D-72D3-3AE797F1178F}"/>
          </ac:spMkLst>
        </pc:spChg>
      </pc:sldChg>
      <pc:sldChg chg="del">
        <pc:chgData name="CHEN, KATHY (PGR)" userId="S::u2267086@live.warwick.ac.uk::33ad319c-faab-44e7-b730-ab3160d18fae" providerId="AD" clId="Web-{1CF1BA8E-1CA0-4B38-84A2-FF5E0C7D6065}" dt="2023-02-24T21:55:07.784" v="90"/>
        <pc:sldMkLst>
          <pc:docMk/>
          <pc:sldMk cId="1449516020" sldId="462"/>
        </pc:sldMkLst>
      </pc:sldChg>
      <pc:sldChg chg="del">
        <pc:chgData name="CHEN, KATHY (PGR)" userId="S::u2267086@live.warwick.ac.uk::33ad319c-faab-44e7-b730-ab3160d18fae" providerId="AD" clId="Web-{1CF1BA8E-1CA0-4B38-84A2-FF5E0C7D6065}" dt="2023-02-24T21:55:08.956" v="91"/>
        <pc:sldMkLst>
          <pc:docMk/>
          <pc:sldMk cId="1356875972" sldId="463"/>
        </pc:sldMkLst>
      </pc:sldChg>
      <pc:sldChg chg="addSp modSp add replId">
        <pc:chgData name="CHEN, KATHY (PGR)" userId="S::u2267086@live.warwick.ac.uk::33ad319c-faab-44e7-b730-ab3160d18fae" providerId="AD" clId="Web-{1CF1BA8E-1CA0-4B38-84A2-FF5E0C7D6065}" dt="2023-02-24T22:03:33.765" v="269" actId="1076"/>
        <pc:sldMkLst>
          <pc:docMk/>
          <pc:sldMk cId="3177115168" sldId="463"/>
        </pc:sldMkLst>
        <pc:spChg chg="mod">
          <ac:chgData name="CHEN, KATHY (PGR)" userId="S::u2267086@live.warwick.ac.uk::33ad319c-faab-44e7-b730-ab3160d18fae" providerId="AD" clId="Web-{1CF1BA8E-1CA0-4B38-84A2-FF5E0C7D6065}" dt="2023-02-24T22:03:16.296" v="264" actId="20577"/>
          <ac:spMkLst>
            <pc:docMk/>
            <pc:sldMk cId="3177115168" sldId="463"/>
            <ac:spMk id="3" creationId="{6BBFEDCC-1B51-5E8D-72D3-3AE797F1178F}"/>
          </ac:spMkLst>
        </pc:spChg>
        <pc:picChg chg="add mod">
          <ac:chgData name="CHEN, KATHY (PGR)" userId="S::u2267086@live.warwick.ac.uk::33ad319c-faab-44e7-b730-ab3160d18fae" providerId="AD" clId="Web-{1CF1BA8E-1CA0-4B38-84A2-FF5E0C7D6065}" dt="2023-02-24T22:03:33.765" v="269" actId="1076"/>
          <ac:picMkLst>
            <pc:docMk/>
            <pc:sldMk cId="3177115168" sldId="463"/>
            <ac:picMk id="6" creationId="{B6231767-5C6D-9C23-704D-17BD878BDA50}"/>
          </ac:picMkLst>
        </pc:picChg>
      </pc:sldChg>
      <pc:sldChg chg="delSp modSp add replId">
        <pc:chgData name="CHEN, KATHY (PGR)" userId="S::u2267086@live.warwick.ac.uk::33ad319c-faab-44e7-b730-ab3160d18fae" providerId="AD" clId="Web-{1CF1BA8E-1CA0-4B38-84A2-FF5E0C7D6065}" dt="2023-02-24T22:03:53.453" v="277" actId="20577"/>
        <pc:sldMkLst>
          <pc:docMk/>
          <pc:sldMk cId="1854377399" sldId="464"/>
        </pc:sldMkLst>
        <pc:spChg chg="mod">
          <ac:chgData name="CHEN, KATHY (PGR)" userId="S::u2267086@live.warwick.ac.uk::33ad319c-faab-44e7-b730-ab3160d18fae" providerId="AD" clId="Web-{1CF1BA8E-1CA0-4B38-84A2-FF5E0C7D6065}" dt="2023-02-24T22:03:53.453" v="277" actId="20577"/>
          <ac:spMkLst>
            <pc:docMk/>
            <pc:sldMk cId="1854377399" sldId="464"/>
            <ac:spMk id="3" creationId="{6BBFEDCC-1B51-5E8D-72D3-3AE797F1178F}"/>
          </ac:spMkLst>
        </pc:spChg>
        <pc:picChg chg="del">
          <ac:chgData name="CHEN, KATHY (PGR)" userId="S::u2267086@live.warwick.ac.uk::33ad319c-faab-44e7-b730-ab3160d18fae" providerId="AD" clId="Web-{1CF1BA8E-1CA0-4B38-84A2-FF5E0C7D6065}" dt="2023-02-24T22:03:37.922" v="271"/>
          <ac:picMkLst>
            <pc:docMk/>
            <pc:sldMk cId="1854377399" sldId="464"/>
            <ac:picMk id="6" creationId="{B6231767-5C6D-9C23-704D-17BD878BDA50}"/>
          </ac:picMkLst>
        </pc:picChg>
      </pc:sldChg>
      <pc:sldChg chg="del">
        <pc:chgData name="CHEN, KATHY (PGR)" userId="S::u2267086@live.warwick.ac.uk::33ad319c-faab-44e7-b730-ab3160d18fae" providerId="AD" clId="Web-{1CF1BA8E-1CA0-4B38-84A2-FF5E0C7D6065}" dt="2023-02-24T21:55:10.737" v="92"/>
        <pc:sldMkLst>
          <pc:docMk/>
          <pc:sldMk cId="2962437600" sldId="464"/>
        </pc:sldMkLst>
      </pc:sldChg>
      <pc:sldChg chg="modSp add replId">
        <pc:chgData name="CHEN, KATHY (PGR)" userId="S::u2267086@live.warwick.ac.uk::33ad319c-faab-44e7-b730-ab3160d18fae" providerId="AD" clId="Web-{1CF1BA8E-1CA0-4B38-84A2-FF5E0C7D6065}" dt="2023-02-24T22:05:00.174" v="300" actId="20577"/>
        <pc:sldMkLst>
          <pc:docMk/>
          <pc:sldMk cId="3006247570" sldId="465"/>
        </pc:sldMkLst>
        <pc:spChg chg="mod">
          <ac:chgData name="CHEN, KATHY (PGR)" userId="S::u2267086@live.warwick.ac.uk::33ad319c-faab-44e7-b730-ab3160d18fae" providerId="AD" clId="Web-{1CF1BA8E-1CA0-4B38-84A2-FF5E0C7D6065}" dt="2023-02-24T22:04:40.189" v="293" actId="20577"/>
          <ac:spMkLst>
            <pc:docMk/>
            <pc:sldMk cId="3006247570" sldId="465"/>
            <ac:spMk id="2" creationId="{20C34B7D-E70A-2934-8E22-8DFD850923A8}"/>
          </ac:spMkLst>
        </pc:spChg>
        <pc:spChg chg="mod">
          <ac:chgData name="CHEN, KATHY (PGR)" userId="S::u2267086@live.warwick.ac.uk::33ad319c-faab-44e7-b730-ab3160d18fae" providerId="AD" clId="Web-{1CF1BA8E-1CA0-4B38-84A2-FF5E0C7D6065}" dt="2023-02-24T22:05:00.174" v="300" actId="20577"/>
          <ac:spMkLst>
            <pc:docMk/>
            <pc:sldMk cId="3006247570" sldId="465"/>
            <ac:spMk id="3" creationId="{6BBFEDCC-1B51-5E8D-72D3-3AE797F1178F}"/>
          </ac:spMkLst>
        </pc:spChg>
      </pc:sldChg>
      <pc:sldChg chg="del">
        <pc:chgData name="CHEN, KATHY (PGR)" userId="S::u2267086@live.warwick.ac.uk::33ad319c-faab-44e7-b730-ab3160d18fae" providerId="AD" clId="Web-{1CF1BA8E-1CA0-4B38-84A2-FF5E0C7D6065}" dt="2023-02-24T21:55:11.737" v="93"/>
        <pc:sldMkLst>
          <pc:docMk/>
          <pc:sldMk cId="3260828141" sldId="465"/>
        </pc:sldMkLst>
      </pc:sldChg>
      <pc:sldChg chg="modSp add replId">
        <pc:chgData name="CHEN, KATHY (PGR)" userId="S::u2267086@live.warwick.ac.uk::33ad319c-faab-44e7-b730-ab3160d18fae" providerId="AD" clId="Web-{1CF1BA8E-1CA0-4B38-84A2-FF5E0C7D6065}" dt="2023-02-24T22:05:19.065" v="319" actId="20577"/>
        <pc:sldMkLst>
          <pc:docMk/>
          <pc:sldMk cId="1045436667" sldId="466"/>
        </pc:sldMkLst>
        <pc:spChg chg="mod">
          <ac:chgData name="CHEN, KATHY (PGR)" userId="S::u2267086@live.warwick.ac.uk::33ad319c-faab-44e7-b730-ab3160d18fae" providerId="AD" clId="Web-{1CF1BA8E-1CA0-4B38-84A2-FF5E0C7D6065}" dt="2023-02-24T22:05:19.065" v="319" actId="20577"/>
          <ac:spMkLst>
            <pc:docMk/>
            <pc:sldMk cId="1045436667" sldId="466"/>
            <ac:spMk id="3" creationId="{6BBFEDCC-1B51-5E8D-72D3-3AE797F1178F}"/>
          </ac:spMkLst>
        </pc:spChg>
      </pc:sldChg>
      <pc:sldChg chg="del">
        <pc:chgData name="CHEN, KATHY (PGR)" userId="S::u2267086@live.warwick.ac.uk::33ad319c-faab-44e7-b730-ab3160d18fae" providerId="AD" clId="Web-{1CF1BA8E-1CA0-4B38-84A2-FF5E0C7D6065}" dt="2023-02-24T21:55:13.440" v="94"/>
        <pc:sldMkLst>
          <pc:docMk/>
          <pc:sldMk cId="1780101846" sldId="466"/>
        </pc:sldMkLst>
      </pc:sldChg>
      <pc:sldChg chg="addSp modSp add replId">
        <pc:chgData name="CHEN, KATHY (PGR)" userId="S::u2267086@live.warwick.ac.uk::33ad319c-faab-44e7-b730-ab3160d18fae" providerId="AD" clId="Web-{1CF1BA8E-1CA0-4B38-84A2-FF5E0C7D6065}" dt="2023-02-24T22:05:43.581" v="327" actId="1076"/>
        <pc:sldMkLst>
          <pc:docMk/>
          <pc:sldMk cId="3815746622" sldId="467"/>
        </pc:sldMkLst>
        <pc:spChg chg="mod">
          <ac:chgData name="CHEN, KATHY (PGR)" userId="S::u2267086@live.warwick.ac.uk::33ad319c-faab-44e7-b730-ab3160d18fae" providerId="AD" clId="Web-{1CF1BA8E-1CA0-4B38-84A2-FF5E0C7D6065}" dt="2023-02-24T22:05:34.925" v="323" actId="20577"/>
          <ac:spMkLst>
            <pc:docMk/>
            <pc:sldMk cId="3815746622" sldId="467"/>
            <ac:spMk id="3" creationId="{6BBFEDCC-1B51-5E8D-72D3-3AE797F1178F}"/>
          </ac:spMkLst>
        </pc:spChg>
        <pc:picChg chg="add mod">
          <ac:chgData name="CHEN, KATHY (PGR)" userId="S::u2267086@live.warwick.ac.uk::33ad319c-faab-44e7-b730-ab3160d18fae" providerId="AD" clId="Web-{1CF1BA8E-1CA0-4B38-84A2-FF5E0C7D6065}" dt="2023-02-24T22:05:43.581" v="327" actId="1076"/>
          <ac:picMkLst>
            <pc:docMk/>
            <pc:sldMk cId="3815746622" sldId="467"/>
            <ac:picMk id="6" creationId="{F32E3B64-A253-57D0-CA00-0B77C627D8D0}"/>
          </ac:picMkLst>
        </pc:picChg>
      </pc:sldChg>
      <pc:sldChg chg="delSp modSp add replId">
        <pc:chgData name="CHEN, KATHY (PGR)" userId="S::u2267086@live.warwick.ac.uk::33ad319c-faab-44e7-b730-ab3160d18fae" providerId="AD" clId="Web-{1CF1BA8E-1CA0-4B38-84A2-FF5E0C7D6065}" dt="2023-02-24T22:06:15.051" v="336" actId="20577"/>
        <pc:sldMkLst>
          <pc:docMk/>
          <pc:sldMk cId="3708837284" sldId="468"/>
        </pc:sldMkLst>
        <pc:spChg chg="mod">
          <ac:chgData name="CHEN, KATHY (PGR)" userId="S::u2267086@live.warwick.ac.uk::33ad319c-faab-44e7-b730-ab3160d18fae" providerId="AD" clId="Web-{1CF1BA8E-1CA0-4B38-84A2-FF5E0C7D6065}" dt="2023-02-24T22:06:15.051" v="336" actId="20577"/>
          <ac:spMkLst>
            <pc:docMk/>
            <pc:sldMk cId="3708837284" sldId="468"/>
            <ac:spMk id="3" creationId="{6BBFEDCC-1B51-5E8D-72D3-3AE797F1178F}"/>
          </ac:spMkLst>
        </pc:spChg>
        <pc:picChg chg="del">
          <ac:chgData name="CHEN, KATHY (PGR)" userId="S::u2267086@live.warwick.ac.uk::33ad319c-faab-44e7-b730-ab3160d18fae" providerId="AD" clId="Web-{1CF1BA8E-1CA0-4B38-84A2-FF5E0C7D6065}" dt="2023-02-24T22:05:47.363" v="329"/>
          <ac:picMkLst>
            <pc:docMk/>
            <pc:sldMk cId="3708837284" sldId="468"/>
            <ac:picMk id="6" creationId="{F32E3B64-A253-57D0-CA00-0B77C627D8D0}"/>
          </ac:picMkLst>
        </pc:picChg>
      </pc:sldChg>
      <pc:sldChg chg="modSp add replId">
        <pc:chgData name="CHEN, KATHY (PGR)" userId="S::u2267086@live.warwick.ac.uk::33ad319c-faab-44e7-b730-ab3160d18fae" providerId="AD" clId="Web-{1CF1BA8E-1CA0-4B38-84A2-FF5E0C7D6065}" dt="2023-02-24T22:06:43.723" v="346" actId="20577"/>
        <pc:sldMkLst>
          <pc:docMk/>
          <pc:sldMk cId="193447114" sldId="469"/>
        </pc:sldMkLst>
        <pc:spChg chg="mod">
          <ac:chgData name="CHEN, KATHY (PGR)" userId="S::u2267086@live.warwick.ac.uk::33ad319c-faab-44e7-b730-ab3160d18fae" providerId="AD" clId="Web-{1CF1BA8E-1CA0-4B38-84A2-FF5E0C7D6065}" dt="2023-02-24T22:06:43.723" v="346" actId="20577"/>
          <ac:spMkLst>
            <pc:docMk/>
            <pc:sldMk cId="193447114" sldId="469"/>
            <ac:spMk id="3" creationId="{6BBFEDCC-1B51-5E8D-72D3-3AE797F1178F}"/>
          </ac:spMkLst>
        </pc:spChg>
      </pc:sldChg>
      <pc:sldChg chg="modSp add replId">
        <pc:chgData name="CHEN, KATHY (PGR)" userId="S::u2267086@live.warwick.ac.uk::33ad319c-faab-44e7-b730-ab3160d18fae" providerId="AD" clId="Web-{1CF1BA8E-1CA0-4B38-84A2-FF5E0C7D6065}" dt="2023-02-24T22:06:59.333" v="351" actId="20577"/>
        <pc:sldMkLst>
          <pc:docMk/>
          <pc:sldMk cId="257198342" sldId="470"/>
        </pc:sldMkLst>
        <pc:spChg chg="mod">
          <ac:chgData name="CHEN, KATHY (PGR)" userId="S::u2267086@live.warwick.ac.uk::33ad319c-faab-44e7-b730-ab3160d18fae" providerId="AD" clId="Web-{1CF1BA8E-1CA0-4B38-84A2-FF5E0C7D6065}" dt="2023-02-24T22:06:59.333" v="351" actId="20577"/>
          <ac:spMkLst>
            <pc:docMk/>
            <pc:sldMk cId="257198342" sldId="470"/>
            <ac:spMk id="3" creationId="{6BBFEDCC-1B51-5E8D-72D3-3AE797F1178F}"/>
          </ac:spMkLst>
        </pc:spChg>
      </pc:sldChg>
    </pc:docChg>
  </pc:docChgLst>
  <pc:docChgLst>
    <pc:chgData clId="Web-{C833F875-ABC3-4B3B-B132-1201A0F7BFF5}"/>
    <pc:docChg chg="modSld">
      <pc:chgData name="" userId="" providerId="" clId="Web-{C833F875-ABC3-4B3B-B132-1201A0F7BFF5}" dt="2023-02-24T22:08:39.061" v="0" actId="20577"/>
      <pc:docMkLst>
        <pc:docMk/>
      </pc:docMkLst>
      <pc:sldChg chg="modSp">
        <pc:chgData name="" userId="" providerId="" clId="Web-{C833F875-ABC3-4B3B-B132-1201A0F7BFF5}" dt="2023-02-24T22:08:39.061" v="0" actId="20577"/>
        <pc:sldMkLst>
          <pc:docMk/>
          <pc:sldMk cId="419606111" sldId="449"/>
        </pc:sldMkLst>
        <pc:spChg chg="mod">
          <ac:chgData name="" userId="" providerId="" clId="Web-{C833F875-ABC3-4B3B-B132-1201A0F7BFF5}" dt="2023-02-24T22:08:39.061" v="0"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0A43915A-C50E-0F48-D122-CE87A6BEC795}"/>
    <pc:docChg chg="addSld delSld modSld">
      <pc:chgData name="CHEN, KATHY (PGR)" userId="S::u2267086@live.warwick.ac.uk::33ad319c-faab-44e7-b730-ab3160d18fae" providerId="AD" clId="Web-{0A43915A-C50E-0F48-D122-CE87A6BEC795}" dt="2023-02-24T19:01:51.078" v="181" actId="20577"/>
      <pc:docMkLst>
        <pc:docMk/>
      </pc:docMkLst>
      <pc:sldChg chg="modSp">
        <pc:chgData name="CHEN, KATHY (PGR)" userId="S::u2267086@live.warwick.ac.uk::33ad319c-faab-44e7-b730-ab3160d18fae" providerId="AD" clId="Web-{0A43915A-C50E-0F48-D122-CE87A6BEC795}" dt="2023-02-24T18:53:41.938" v="52" actId="20577"/>
        <pc:sldMkLst>
          <pc:docMk/>
          <pc:sldMk cId="419606111" sldId="449"/>
        </pc:sldMkLst>
        <pc:spChg chg="mod">
          <ac:chgData name="CHEN, KATHY (PGR)" userId="S::u2267086@live.warwick.ac.uk::33ad319c-faab-44e7-b730-ab3160d18fae" providerId="AD" clId="Web-{0A43915A-C50E-0F48-D122-CE87A6BEC795}" dt="2023-02-24T18:53:41.938" v="52" actId="20577"/>
          <ac:spMkLst>
            <pc:docMk/>
            <pc:sldMk cId="419606111" sldId="449"/>
            <ac:spMk id="3" creationId="{6BBFEDCC-1B51-5E8D-72D3-3AE797F1178F}"/>
          </ac:spMkLst>
        </pc:spChg>
        <pc:spChg chg="mod">
          <ac:chgData name="CHEN, KATHY (PGR)" userId="S::u2267086@live.warwick.ac.uk::33ad319c-faab-44e7-b730-ab3160d18fae" providerId="AD" clId="Web-{0A43915A-C50E-0F48-D122-CE87A6BEC795}" dt="2023-02-24T18:51:37.372" v="8" actId="1076"/>
          <ac:spMkLst>
            <pc:docMk/>
            <pc:sldMk cId="419606111" sldId="449"/>
            <ac:spMk id="7" creationId="{7EBA17EC-68BE-5A68-472A-4B0E6C21DA87}"/>
          </ac:spMkLst>
        </pc:spChg>
      </pc:sldChg>
      <pc:sldChg chg="delSp modSp">
        <pc:chgData name="CHEN, KATHY (PGR)" userId="S::u2267086@live.warwick.ac.uk::33ad319c-faab-44e7-b730-ab3160d18fae" providerId="AD" clId="Web-{0A43915A-C50E-0F48-D122-CE87A6BEC795}" dt="2023-02-24T18:55:33.832" v="82" actId="20577"/>
        <pc:sldMkLst>
          <pc:docMk/>
          <pc:sldMk cId="546263679" sldId="450"/>
        </pc:sldMkLst>
        <pc:spChg chg="mod">
          <ac:chgData name="CHEN, KATHY (PGR)" userId="S::u2267086@live.warwick.ac.uk::33ad319c-faab-44e7-b730-ab3160d18fae" providerId="AD" clId="Web-{0A43915A-C50E-0F48-D122-CE87A6BEC795}" dt="2023-02-24T18:55:10.081" v="74" actId="20577"/>
          <ac:spMkLst>
            <pc:docMk/>
            <pc:sldMk cId="546263679" sldId="450"/>
            <ac:spMk id="2" creationId="{982EF65B-E84F-3387-CE22-0696805B70D3}"/>
          </ac:spMkLst>
        </pc:spChg>
        <pc:spChg chg="mod">
          <ac:chgData name="CHEN, KATHY (PGR)" userId="S::u2267086@live.warwick.ac.uk::33ad319c-faab-44e7-b730-ab3160d18fae" providerId="AD" clId="Web-{0A43915A-C50E-0F48-D122-CE87A6BEC795}" dt="2023-02-24T18:55:33.832" v="82" actId="20577"/>
          <ac:spMkLst>
            <pc:docMk/>
            <pc:sldMk cId="546263679" sldId="450"/>
            <ac:spMk id="3" creationId="{6BBFEDCC-1B51-5E8D-72D3-3AE797F1178F}"/>
          </ac:spMkLst>
        </pc:spChg>
        <pc:picChg chg="del">
          <ac:chgData name="CHEN, KATHY (PGR)" userId="S::u2267086@live.warwick.ac.uk::33ad319c-faab-44e7-b730-ab3160d18fae" providerId="AD" clId="Web-{0A43915A-C50E-0F48-D122-CE87A6BEC795}" dt="2023-02-24T18:54:03.361" v="67"/>
          <ac:picMkLst>
            <pc:docMk/>
            <pc:sldMk cId="546263679" sldId="450"/>
            <ac:picMk id="6" creationId="{8ACD11F9-F7FA-9882-15D0-45D97020BFAF}"/>
          </ac:picMkLst>
        </pc:picChg>
      </pc:sldChg>
      <pc:sldChg chg="modSp add replId">
        <pc:chgData name="CHEN, KATHY (PGR)" userId="S::u2267086@live.warwick.ac.uk::33ad319c-faab-44e7-b730-ab3160d18fae" providerId="AD" clId="Web-{0A43915A-C50E-0F48-D122-CE87A6BEC795}" dt="2023-02-24T18:56:11.114" v="99" actId="20577"/>
        <pc:sldMkLst>
          <pc:docMk/>
          <pc:sldMk cId="2760062859" sldId="451"/>
        </pc:sldMkLst>
        <pc:spChg chg="mod">
          <ac:chgData name="CHEN, KATHY (PGR)" userId="S::u2267086@live.warwick.ac.uk::33ad319c-faab-44e7-b730-ab3160d18fae" providerId="AD" clId="Web-{0A43915A-C50E-0F48-D122-CE87A6BEC795}" dt="2023-02-24T18:56:11.114" v="99" actId="20577"/>
          <ac:spMkLst>
            <pc:docMk/>
            <pc:sldMk cId="2760062859" sldId="451"/>
            <ac:spMk id="3" creationId="{6BBFEDCC-1B51-5E8D-72D3-3AE797F1178F}"/>
          </ac:spMkLst>
        </pc:spChg>
      </pc:sldChg>
      <pc:sldChg chg="del">
        <pc:chgData name="CHEN, KATHY (PGR)" userId="S::u2267086@live.warwick.ac.uk::33ad319c-faab-44e7-b730-ab3160d18fae" providerId="AD" clId="Web-{0A43915A-C50E-0F48-D122-CE87A6BEC795}" dt="2023-02-24T18:53:46.719" v="53"/>
        <pc:sldMkLst>
          <pc:docMk/>
          <pc:sldMk cId="2791265890" sldId="451"/>
        </pc:sldMkLst>
      </pc:sldChg>
      <pc:sldChg chg="del">
        <pc:chgData name="CHEN, KATHY (PGR)" userId="S::u2267086@live.warwick.ac.uk::33ad319c-faab-44e7-b730-ab3160d18fae" providerId="AD" clId="Web-{0A43915A-C50E-0F48-D122-CE87A6BEC795}" dt="2023-02-24T18:53:48.376" v="54"/>
        <pc:sldMkLst>
          <pc:docMk/>
          <pc:sldMk cId="218869180" sldId="452"/>
        </pc:sldMkLst>
      </pc:sldChg>
      <pc:sldChg chg="modSp add replId">
        <pc:chgData name="CHEN, KATHY (PGR)" userId="S::u2267086@live.warwick.ac.uk::33ad319c-faab-44e7-b730-ab3160d18fae" providerId="AD" clId="Web-{0A43915A-C50E-0F48-D122-CE87A6BEC795}" dt="2023-02-24T18:56:45.006" v="107" actId="20577"/>
        <pc:sldMkLst>
          <pc:docMk/>
          <pc:sldMk cId="4081498238" sldId="452"/>
        </pc:sldMkLst>
        <pc:spChg chg="mod">
          <ac:chgData name="CHEN, KATHY (PGR)" userId="S::u2267086@live.warwick.ac.uk::33ad319c-faab-44e7-b730-ab3160d18fae" providerId="AD" clId="Web-{0A43915A-C50E-0F48-D122-CE87A6BEC795}" dt="2023-02-24T18:56:45.006" v="107" actId="20577"/>
          <ac:spMkLst>
            <pc:docMk/>
            <pc:sldMk cId="4081498238" sldId="452"/>
            <ac:spMk id="3" creationId="{6BBFEDCC-1B51-5E8D-72D3-3AE797F1178F}"/>
          </ac:spMkLst>
        </pc:spChg>
      </pc:sldChg>
      <pc:sldChg chg="modSp add replId">
        <pc:chgData name="CHEN, KATHY (PGR)" userId="S::u2267086@live.warwick.ac.uk::33ad319c-faab-44e7-b730-ab3160d18fae" providerId="AD" clId="Web-{0A43915A-C50E-0F48-D122-CE87A6BEC795}" dt="2023-02-24T18:57:05.975" v="114" actId="20577"/>
        <pc:sldMkLst>
          <pc:docMk/>
          <pc:sldMk cId="477507639" sldId="453"/>
        </pc:sldMkLst>
        <pc:spChg chg="mod">
          <ac:chgData name="CHEN, KATHY (PGR)" userId="S::u2267086@live.warwick.ac.uk::33ad319c-faab-44e7-b730-ab3160d18fae" providerId="AD" clId="Web-{0A43915A-C50E-0F48-D122-CE87A6BEC795}" dt="2023-02-24T18:57:05.975" v="114" actId="20577"/>
          <ac:spMkLst>
            <pc:docMk/>
            <pc:sldMk cId="477507639" sldId="453"/>
            <ac:spMk id="3" creationId="{6BBFEDCC-1B51-5E8D-72D3-3AE797F1178F}"/>
          </ac:spMkLst>
        </pc:spChg>
      </pc:sldChg>
      <pc:sldChg chg="del">
        <pc:chgData name="CHEN, KATHY (PGR)" userId="S::u2267086@live.warwick.ac.uk::33ad319c-faab-44e7-b730-ab3160d18fae" providerId="AD" clId="Web-{0A43915A-C50E-0F48-D122-CE87A6BEC795}" dt="2023-02-24T18:53:48.735" v="55"/>
        <pc:sldMkLst>
          <pc:docMk/>
          <pc:sldMk cId="2525328911" sldId="453"/>
        </pc:sldMkLst>
      </pc:sldChg>
      <pc:sldChg chg="modSp add replId">
        <pc:chgData name="CHEN, KATHY (PGR)" userId="S::u2267086@live.warwick.ac.uk::33ad319c-faab-44e7-b730-ab3160d18fae" providerId="AD" clId="Web-{0A43915A-C50E-0F48-D122-CE87A6BEC795}" dt="2023-02-24T18:57:46.852" v="130" actId="20577"/>
        <pc:sldMkLst>
          <pc:docMk/>
          <pc:sldMk cId="558030446" sldId="454"/>
        </pc:sldMkLst>
        <pc:spChg chg="mod">
          <ac:chgData name="CHEN, KATHY (PGR)" userId="S::u2267086@live.warwick.ac.uk::33ad319c-faab-44e7-b730-ab3160d18fae" providerId="AD" clId="Web-{0A43915A-C50E-0F48-D122-CE87A6BEC795}" dt="2023-02-24T18:57:46.852" v="130" actId="20577"/>
          <ac:spMkLst>
            <pc:docMk/>
            <pc:sldMk cId="558030446" sldId="454"/>
            <ac:spMk id="3" creationId="{6BBFEDCC-1B51-5E8D-72D3-3AE797F1178F}"/>
          </ac:spMkLst>
        </pc:spChg>
      </pc:sldChg>
      <pc:sldChg chg="del">
        <pc:chgData name="CHEN, KATHY (PGR)" userId="S::u2267086@live.warwick.ac.uk::33ad319c-faab-44e7-b730-ab3160d18fae" providerId="AD" clId="Web-{0A43915A-C50E-0F48-D122-CE87A6BEC795}" dt="2023-02-24T18:53:50.204" v="56"/>
        <pc:sldMkLst>
          <pc:docMk/>
          <pc:sldMk cId="1643576778" sldId="454"/>
        </pc:sldMkLst>
      </pc:sldChg>
      <pc:sldChg chg="del">
        <pc:chgData name="CHEN, KATHY (PGR)" userId="S::u2267086@live.warwick.ac.uk::33ad319c-faab-44e7-b730-ab3160d18fae" providerId="AD" clId="Web-{0A43915A-C50E-0F48-D122-CE87A6BEC795}" dt="2023-02-24T18:53:51.095" v="57"/>
        <pc:sldMkLst>
          <pc:docMk/>
          <pc:sldMk cId="292341446" sldId="455"/>
        </pc:sldMkLst>
      </pc:sldChg>
      <pc:sldChg chg="modSp add replId">
        <pc:chgData name="CHEN, KATHY (PGR)" userId="S::u2267086@live.warwick.ac.uk::33ad319c-faab-44e7-b730-ab3160d18fae" providerId="AD" clId="Web-{0A43915A-C50E-0F48-D122-CE87A6BEC795}" dt="2023-02-24T18:58:34.775" v="145" actId="20577"/>
        <pc:sldMkLst>
          <pc:docMk/>
          <pc:sldMk cId="2233946982" sldId="455"/>
        </pc:sldMkLst>
        <pc:spChg chg="mod">
          <ac:chgData name="CHEN, KATHY (PGR)" userId="S::u2267086@live.warwick.ac.uk::33ad319c-faab-44e7-b730-ab3160d18fae" providerId="AD" clId="Web-{0A43915A-C50E-0F48-D122-CE87A6BEC795}" dt="2023-02-24T18:58:34.775" v="145" actId="20577"/>
          <ac:spMkLst>
            <pc:docMk/>
            <pc:sldMk cId="2233946982" sldId="455"/>
            <ac:spMk id="3" creationId="{6BBFEDCC-1B51-5E8D-72D3-3AE797F1178F}"/>
          </ac:spMkLst>
        </pc:spChg>
      </pc:sldChg>
      <pc:sldChg chg="del">
        <pc:chgData name="CHEN, KATHY (PGR)" userId="S::u2267086@live.warwick.ac.uk::33ad319c-faab-44e7-b730-ab3160d18fae" providerId="AD" clId="Web-{0A43915A-C50E-0F48-D122-CE87A6BEC795}" dt="2023-02-24T18:53:53.392" v="58"/>
        <pc:sldMkLst>
          <pc:docMk/>
          <pc:sldMk cId="799532851" sldId="456"/>
        </pc:sldMkLst>
      </pc:sldChg>
      <pc:sldChg chg="modSp add replId">
        <pc:chgData name="CHEN, KATHY (PGR)" userId="S::u2267086@live.warwick.ac.uk::33ad319c-faab-44e7-b730-ab3160d18fae" providerId="AD" clId="Web-{0A43915A-C50E-0F48-D122-CE87A6BEC795}" dt="2023-02-24T19:01:10.998" v="178" actId="20577"/>
        <pc:sldMkLst>
          <pc:docMk/>
          <pc:sldMk cId="818273014" sldId="456"/>
        </pc:sldMkLst>
        <pc:spChg chg="mod">
          <ac:chgData name="CHEN, KATHY (PGR)" userId="S::u2267086@live.warwick.ac.uk::33ad319c-faab-44e7-b730-ab3160d18fae" providerId="AD" clId="Web-{0A43915A-C50E-0F48-D122-CE87A6BEC795}" dt="2023-02-24T18:59:23.073" v="156" actId="1076"/>
          <ac:spMkLst>
            <pc:docMk/>
            <pc:sldMk cId="818273014" sldId="456"/>
            <ac:spMk id="2" creationId="{982EF65B-E84F-3387-CE22-0696805B70D3}"/>
          </ac:spMkLst>
        </pc:spChg>
        <pc:spChg chg="mod">
          <ac:chgData name="CHEN, KATHY (PGR)" userId="S::u2267086@live.warwick.ac.uk::33ad319c-faab-44e7-b730-ab3160d18fae" providerId="AD" clId="Web-{0A43915A-C50E-0F48-D122-CE87A6BEC795}" dt="2023-02-24T19:01:10.998" v="178" actId="20577"/>
          <ac:spMkLst>
            <pc:docMk/>
            <pc:sldMk cId="818273014" sldId="456"/>
            <ac:spMk id="3" creationId="{6BBFEDCC-1B51-5E8D-72D3-3AE797F1178F}"/>
          </ac:spMkLst>
        </pc:spChg>
      </pc:sldChg>
      <pc:sldChg chg="modSp add replId">
        <pc:chgData name="CHEN, KATHY (PGR)" userId="S::u2267086@live.warwick.ac.uk::33ad319c-faab-44e7-b730-ab3160d18fae" providerId="AD" clId="Web-{0A43915A-C50E-0F48-D122-CE87A6BEC795}" dt="2023-02-24T19:01:51.078" v="181" actId="20577"/>
        <pc:sldMkLst>
          <pc:docMk/>
          <pc:sldMk cId="1266809571" sldId="457"/>
        </pc:sldMkLst>
        <pc:spChg chg="mod">
          <ac:chgData name="CHEN, KATHY (PGR)" userId="S::u2267086@live.warwick.ac.uk::33ad319c-faab-44e7-b730-ab3160d18fae" providerId="AD" clId="Web-{0A43915A-C50E-0F48-D122-CE87A6BEC795}" dt="2023-02-24T19:01:51.078" v="181" actId="20577"/>
          <ac:spMkLst>
            <pc:docMk/>
            <pc:sldMk cId="1266809571" sldId="457"/>
            <ac:spMk id="3" creationId="{6BBFEDCC-1B51-5E8D-72D3-3AE797F1178F}"/>
          </ac:spMkLst>
        </pc:spChg>
      </pc:sldChg>
      <pc:sldChg chg="del">
        <pc:chgData name="CHEN, KATHY (PGR)" userId="S::u2267086@live.warwick.ac.uk::33ad319c-faab-44e7-b730-ab3160d18fae" providerId="AD" clId="Web-{0A43915A-C50E-0F48-D122-CE87A6BEC795}" dt="2023-02-24T18:53:54.235" v="59"/>
        <pc:sldMkLst>
          <pc:docMk/>
          <pc:sldMk cId="3014348472" sldId="457"/>
        </pc:sldMkLst>
      </pc:sldChg>
      <pc:sldChg chg="del">
        <pc:chgData name="CHEN, KATHY (PGR)" userId="S::u2267086@live.warwick.ac.uk::33ad319c-faab-44e7-b730-ab3160d18fae" providerId="AD" clId="Web-{0A43915A-C50E-0F48-D122-CE87A6BEC795}" dt="2023-02-24T18:53:54.985" v="60"/>
        <pc:sldMkLst>
          <pc:docMk/>
          <pc:sldMk cId="1729080459" sldId="458"/>
        </pc:sldMkLst>
      </pc:sldChg>
      <pc:sldChg chg="del">
        <pc:chgData name="CHEN, KATHY (PGR)" userId="S::u2267086@live.warwick.ac.uk::33ad319c-faab-44e7-b730-ab3160d18fae" providerId="AD" clId="Web-{0A43915A-C50E-0F48-D122-CE87A6BEC795}" dt="2023-02-24T18:53:55.751" v="61"/>
        <pc:sldMkLst>
          <pc:docMk/>
          <pc:sldMk cId="952493462" sldId="459"/>
        </pc:sldMkLst>
      </pc:sldChg>
      <pc:sldChg chg="del">
        <pc:chgData name="CHEN, KATHY (PGR)" userId="S::u2267086@live.warwick.ac.uk::33ad319c-faab-44e7-b730-ab3160d18fae" providerId="AD" clId="Web-{0A43915A-C50E-0F48-D122-CE87A6BEC795}" dt="2023-02-24T18:53:56.298" v="62"/>
        <pc:sldMkLst>
          <pc:docMk/>
          <pc:sldMk cId="1151789745" sldId="460"/>
        </pc:sldMkLst>
      </pc:sldChg>
      <pc:sldChg chg="del">
        <pc:chgData name="CHEN, KATHY (PGR)" userId="S::u2267086@live.warwick.ac.uk::33ad319c-faab-44e7-b730-ab3160d18fae" providerId="AD" clId="Web-{0A43915A-C50E-0F48-D122-CE87A6BEC795}" dt="2023-02-24T18:53:57.001" v="63"/>
        <pc:sldMkLst>
          <pc:docMk/>
          <pc:sldMk cId="344389873" sldId="461"/>
        </pc:sldMkLst>
      </pc:sldChg>
      <pc:sldChg chg="del">
        <pc:chgData name="CHEN, KATHY (PGR)" userId="S::u2267086@live.warwick.ac.uk::33ad319c-faab-44e7-b730-ab3160d18fae" providerId="AD" clId="Web-{0A43915A-C50E-0F48-D122-CE87A6BEC795}" dt="2023-02-24T18:53:57.142" v="64"/>
        <pc:sldMkLst>
          <pc:docMk/>
          <pc:sldMk cId="1132299639" sldId="462"/>
        </pc:sldMkLst>
      </pc:sldChg>
      <pc:sldChg chg="del">
        <pc:chgData name="CHEN, KATHY (PGR)" userId="S::u2267086@live.warwick.ac.uk::33ad319c-faab-44e7-b730-ab3160d18fae" providerId="AD" clId="Web-{0A43915A-C50E-0F48-D122-CE87A6BEC795}" dt="2023-02-24T18:53:57.892" v="65"/>
        <pc:sldMkLst>
          <pc:docMk/>
          <pc:sldMk cId="428452346" sldId="463"/>
        </pc:sldMkLst>
      </pc:sldChg>
      <pc:sldChg chg="del">
        <pc:chgData name="CHEN, KATHY (PGR)" userId="S::u2267086@live.warwick.ac.uk::33ad319c-faab-44e7-b730-ab3160d18fae" providerId="AD" clId="Web-{0A43915A-C50E-0F48-D122-CE87A6BEC795}" dt="2023-02-24T18:53:59.610" v="66"/>
        <pc:sldMkLst>
          <pc:docMk/>
          <pc:sldMk cId="730530812" sldId="464"/>
        </pc:sldMkLst>
      </pc:sldChg>
    </pc:docChg>
  </pc:docChgLst>
  <pc:docChgLst>
    <pc:chgData name="CHEN, KATHY (PGR)" userId="S::u2267086@live.warwick.ac.uk::33ad319c-faab-44e7-b730-ab3160d18fae" providerId="AD" clId="Web-{A6C0657E-4200-4B96-ABB1-B25130788EED}"/>
    <pc:docChg chg="addSld delSld modSld sldOrd">
      <pc:chgData name="CHEN, KATHY (PGR)" userId="S::u2267086@live.warwick.ac.uk::33ad319c-faab-44e7-b730-ab3160d18fae" providerId="AD" clId="Web-{A6C0657E-4200-4B96-ABB1-B25130788EED}" dt="2023-02-23T19:48:06.946" v="699" actId="1076"/>
      <pc:docMkLst>
        <pc:docMk/>
      </pc:docMkLst>
      <pc:sldChg chg="modSp del">
        <pc:chgData name="CHEN, KATHY (PGR)" userId="S::u2267086@live.warwick.ac.uk::33ad319c-faab-44e7-b730-ab3160d18fae" providerId="AD" clId="Web-{A6C0657E-4200-4B96-ABB1-B25130788EED}" dt="2023-02-23T19:13:24.262" v="102"/>
        <pc:sldMkLst>
          <pc:docMk/>
          <pc:sldMk cId="3618584411" sldId="447"/>
        </pc:sldMkLst>
        <pc:spChg chg="mod">
          <ac:chgData name="CHEN, KATHY (PGR)" userId="S::u2267086@live.warwick.ac.uk::33ad319c-faab-44e7-b730-ab3160d18fae" providerId="AD" clId="Web-{A6C0657E-4200-4B96-ABB1-B25130788EED}" dt="2023-02-23T19:13:17.324" v="100" actId="20577"/>
          <ac:spMkLst>
            <pc:docMk/>
            <pc:sldMk cId="3618584411" sldId="447"/>
            <ac:spMk id="3" creationId="{6BBFEDCC-1B51-5E8D-72D3-3AE797F1178F}"/>
          </ac:spMkLst>
        </pc:spChg>
      </pc:sldChg>
      <pc:sldChg chg="del">
        <pc:chgData name="CHEN, KATHY (PGR)" userId="S::u2267086@live.warwick.ac.uk::33ad319c-faab-44e7-b730-ab3160d18fae" providerId="AD" clId="Web-{A6C0657E-4200-4B96-ABB1-B25130788EED}" dt="2023-02-23T19:13:19.746" v="101"/>
        <pc:sldMkLst>
          <pc:docMk/>
          <pc:sldMk cId="3233792729" sldId="448"/>
        </pc:sldMkLst>
      </pc:sldChg>
      <pc:sldChg chg="modSp">
        <pc:chgData name="CHEN, KATHY (PGR)" userId="S::u2267086@live.warwick.ac.uk::33ad319c-faab-44e7-b730-ab3160d18fae" providerId="AD" clId="Web-{A6C0657E-4200-4B96-ABB1-B25130788EED}" dt="2023-02-23T19:12:59.683" v="92" actId="20577"/>
        <pc:sldMkLst>
          <pc:docMk/>
          <pc:sldMk cId="419606111" sldId="449"/>
        </pc:sldMkLst>
        <pc:spChg chg="mod">
          <ac:chgData name="CHEN, KATHY (PGR)" userId="S::u2267086@live.warwick.ac.uk::33ad319c-faab-44e7-b730-ab3160d18fae" providerId="AD" clId="Web-{A6C0657E-4200-4B96-ABB1-B25130788EED}" dt="2023-02-23T19:12:59.683" v="92" actId="20577"/>
          <ac:spMkLst>
            <pc:docMk/>
            <pc:sldMk cId="419606111" sldId="449"/>
            <ac:spMk id="3" creationId="{6BBFEDCC-1B51-5E8D-72D3-3AE797F1178F}"/>
          </ac:spMkLst>
        </pc:spChg>
        <pc:spChg chg="mod">
          <ac:chgData name="CHEN, KATHY (PGR)" userId="S::u2267086@live.warwick.ac.uk::33ad319c-faab-44e7-b730-ab3160d18fae" providerId="AD" clId="Web-{A6C0657E-4200-4B96-ABB1-B25130788EED}" dt="2023-02-23T19:10:31.117" v="3" actId="20577"/>
          <ac:spMkLst>
            <pc:docMk/>
            <pc:sldMk cId="419606111" sldId="449"/>
            <ac:spMk id="7" creationId="{7EBA17EC-68BE-5A68-472A-4B0E6C21DA87}"/>
          </ac:spMkLst>
        </pc:spChg>
      </pc:sldChg>
      <pc:sldChg chg="addSp delSp modSp">
        <pc:chgData name="CHEN, KATHY (PGR)" userId="S::u2267086@live.warwick.ac.uk::33ad319c-faab-44e7-b730-ab3160d18fae" providerId="AD" clId="Web-{A6C0657E-4200-4B96-ABB1-B25130788EED}" dt="2023-02-23T19:15:48.475" v="151" actId="20577"/>
        <pc:sldMkLst>
          <pc:docMk/>
          <pc:sldMk cId="363734938" sldId="450"/>
        </pc:sldMkLst>
        <pc:spChg chg="mod">
          <ac:chgData name="CHEN, KATHY (PGR)" userId="S::u2267086@live.warwick.ac.uk::33ad319c-faab-44e7-b730-ab3160d18fae" providerId="AD" clId="Web-{A6C0657E-4200-4B96-ABB1-B25130788EED}" dt="2023-02-23T19:13:59.654" v="112" actId="20577"/>
          <ac:spMkLst>
            <pc:docMk/>
            <pc:sldMk cId="363734938" sldId="450"/>
            <ac:spMk id="3" creationId="{6BBFEDCC-1B51-5E8D-72D3-3AE797F1178F}"/>
          </ac:spMkLst>
        </pc:spChg>
        <pc:spChg chg="mod">
          <ac:chgData name="CHEN, KATHY (PGR)" userId="S::u2267086@live.warwick.ac.uk::33ad319c-faab-44e7-b730-ab3160d18fae" providerId="AD" clId="Web-{A6C0657E-4200-4B96-ABB1-B25130788EED}" dt="2023-02-23T19:15:48.475" v="151" actId="20577"/>
          <ac:spMkLst>
            <pc:docMk/>
            <pc:sldMk cId="363734938" sldId="450"/>
            <ac:spMk id="9" creationId="{F5544383-E7DE-004E-E6F9-8DAAE6F8BBB7}"/>
          </ac:spMkLst>
        </pc:spChg>
        <pc:picChg chg="add mod">
          <ac:chgData name="CHEN, KATHY (PGR)" userId="S::u2267086@live.warwick.ac.uk::33ad319c-faab-44e7-b730-ab3160d18fae" providerId="AD" clId="Web-{A6C0657E-4200-4B96-ABB1-B25130788EED}" dt="2023-02-23T19:14:43.483" v="134" actId="1076"/>
          <ac:picMkLst>
            <pc:docMk/>
            <pc:sldMk cId="363734938" sldId="450"/>
            <ac:picMk id="2" creationId="{80E8E8DB-B387-B182-C8C9-E4C203C3888A}"/>
          </ac:picMkLst>
        </pc:picChg>
        <pc:picChg chg="del">
          <ac:chgData name="CHEN, KATHY (PGR)" userId="S::u2267086@live.warwick.ac.uk::33ad319c-faab-44e7-b730-ab3160d18fae" providerId="AD" clId="Web-{A6C0657E-4200-4B96-ABB1-B25130788EED}" dt="2023-02-23T19:14:03.872" v="116"/>
          <ac:picMkLst>
            <pc:docMk/>
            <pc:sldMk cId="363734938" sldId="450"/>
            <ac:picMk id="6" creationId="{B1036B48-D6DB-84D9-5BA7-2C9A80556E55}"/>
          </ac:picMkLst>
        </pc:picChg>
      </pc:sldChg>
      <pc:sldChg chg="delSp modSp add replId">
        <pc:chgData name="CHEN, KATHY (PGR)" userId="S::u2267086@live.warwick.ac.uk::33ad319c-faab-44e7-b730-ab3160d18fae" providerId="AD" clId="Web-{A6C0657E-4200-4B96-ABB1-B25130788EED}" dt="2023-02-23T19:17:05.851" v="188" actId="20577"/>
        <pc:sldMkLst>
          <pc:docMk/>
          <pc:sldMk cId="1672450895" sldId="451"/>
        </pc:sldMkLst>
        <pc:spChg chg="mod">
          <ac:chgData name="CHEN, KATHY (PGR)" userId="S::u2267086@live.warwick.ac.uk::33ad319c-faab-44e7-b730-ab3160d18fae" providerId="AD" clId="Web-{A6C0657E-4200-4B96-ABB1-B25130788EED}" dt="2023-02-23T19:17:05.851" v="188" actId="20577"/>
          <ac:spMkLst>
            <pc:docMk/>
            <pc:sldMk cId="1672450895" sldId="451"/>
            <ac:spMk id="9" creationId="{F5544383-E7DE-004E-E6F9-8DAAE6F8BBB7}"/>
          </ac:spMkLst>
        </pc:spChg>
        <pc:picChg chg="del">
          <ac:chgData name="CHEN, KATHY (PGR)" userId="S::u2267086@live.warwick.ac.uk::33ad319c-faab-44e7-b730-ab3160d18fae" providerId="AD" clId="Web-{A6C0657E-4200-4B96-ABB1-B25130788EED}" dt="2023-02-23T19:16:24.038" v="174"/>
          <ac:picMkLst>
            <pc:docMk/>
            <pc:sldMk cId="1672450895" sldId="451"/>
            <ac:picMk id="2" creationId="{80E8E8DB-B387-B182-C8C9-E4C203C3888A}"/>
          </ac:picMkLst>
        </pc:picChg>
      </pc:sldChg>
      <pc:sldChg chg="del">
        <pc:chgData name="CHEN, KATHY (PGR)" userId="S::u2267086@live.warwick.ac.uk::33ad319c-faab-44e7-b730-ab3160d18fae" providerId="AD" clId="Web-{A6C0657E-4200-4B96-ABB1-B25130788EED}" dt="2023-02-23T19:15:49.646" v="152"/>
        <pc:sldMkLst>
          <pc:docMk/>
          <pc:sldMk cId="2805012365" sldId="451"/>
        </pc:sldMkLst>
      </pc:sldChg>
      <pc:sldChg chg="del">
        <pc:chgData name="CHEN, KATHY (PGR)" userId="S::u2267086@live.warwick.ac.uk::33ad319c-faab-44e7-b730-ab3160d18fae" providerId="AD" clId="Web-{A6C0657E-4200-4B96-ABB1-B25130788EED}" dt="2023-02-23T19:15:51.021" v="153"/>
        <pc:sldMkLst>
          <pc:docMk/>
          <pc:sldMk cId="2362631837" sldId="452"/>
        </pc:sldMkLst>
      </pc:sldChg>
      <pc:sldChg chg="modSp add replId">
        <pc:chgData name="CHEN, KATHY (PGR)" userId="S::u2267086@live.warwick.ac.uk::33ad319c-faab-44e7-b730-ab3160d18fae" providerId="AD" clId="Web-{A6C0657E-4200-4B96-ABB1-B25130788EED}" dt="2023-02-23T19:18:12.213" v="213" actId="20577"/>
        <pc:sldMkLst>
          <pc:docMk/>
          <pc:sldMk cId="3122269301" sldId="452"/>
        </pc:sldMkLst>
        <pc:spChg chg="mod">
          <ac:chgData name="CHEN, KATHY (PGR)" userId="S::u2267086@live.warwick.ac.uk::33ad319c-faab-44e7-b730-ab3160d18fae" providerId="AD" clId="Web-{A6C0657E-4200-4B96-ABB1-B25130788EED}" dt="2023-02-23T19:18:12.213" v="213" actId="20577"/>
          <ac:spMkLst>
            <pc:docMk/>
            <pc:sldMk cId="3122269301" sldId="452"/>
            <ac:spMk id="9" creationId="{F5544383-E7DE-004E-E6F9-8DAAE6F8BBB7}"/>
          </ac:spMkLst>
        </pc:spChg>
      </pc:sldChg>
      <pc:sldChg chg="del">
        <pc:chgData name="CHEN, KATHY (PGR)" userId="S::u2267086@live.warwick.ac.uk::33ad319c-faab-44e7-b730-ab3160d18fae" providerId="AD" clId="Web-{A6C0657E-4200-4B96-ABB1-B25130788EED}" dt="2023-02-23T19:15:52.615" v="154"/>
        <pc:sldMkLst>
          <pc:docMk/>
          <pc:sldMk cId="161245366" sldId="453"/>
        </pc:sldMkLst>
      </pc:sldChg>
      <pc:sldChg chg="addSp modSp add replId">
        <pc:chgData name="CHEN, KATHY (PGR)" userId="S::u2267086@live.warwick.ac.uk::33ad319c-faab-44e7-b730-ab3160d18fae" providerId="AD" clId="Web-{A6C0657E-4200-4B96-ABB1-B25130788EED}" dt="2023-02-23T19:19:36.762" v="233" actId="20577"/>
        <pc:sldMkLst>
          <pc:docMk/>
          <pc:sldMk cId="689428942" sldId="453"/>
        </pc:sldMkLst>
        <pc:spChg chg="mod">
          <ac:chgData name="CHEN, KATHY (PGR)" userId="S::u2267086@live.warwick.ac.uk::33ad319c-faab-44e7-b730-ab3160d18fae" providerId="AD" clId="Web-{A6C0657E-4200-4B96-ABB1-B25130788EED}" dt="2023-02-23T19:19:36.762" v="233" actId="20577"/>
          <ac:spMkLst>
            <pc:docMk/>
            <pc:sldMk cId="689428942" sldId="453"/>
            <ac:spMk id="9" creationId="{F5544383-E7DE-004E-E6F9-8DAAE6F8BBB7}"/>
          </ac:spMkLst>
        </pc:spChg>
        <pc:picChg chg="add mod">
          <ac:chgData name="CHEN, KATHY (PGR)" userId="S::u2267086@live.warwick.ac.uk::33ad319c-faab-44e7-b730-ab3160d18fae" providerId="AD" clId="Web-{A6C0657E-4200-4B96-ABB1-B25130788EED}" dt="2023-02-23T19:19:11.605" v="225" actId="1076"/>
          <ac:picMkLst>
            <pc:docMk/>
            <pc:sldMk cId="689428942" sldId="453"/>
            <ac:picMk id="2" creationId="{F7533436-AFA9-57E3-5DFE-6F78D5D7221C}"/>
          </ac:picMkLst>
        </pc:picChg>
      </pc:sldChg>
      <pc:sldChg chg="addSp delSp modSp add replId">
        <pc:chgData name="CHEN, KATHY (PGR)" userId="S::u2267086@live.warwick.ac.uk::33ad319c-faab-44e7-b730-ab3160d18fae" providerId="AD" clId="Web-{A6C0657E-4200-4B96-ABB1-B25130788EED}" dt="2023-02-23T19:20:42.841" v="245" actId="1076"/>
        <pc:sldMkLst>
          <pc:docMk/>
          <pc:sldMk cId="1177022484" sldId="454"/>
        </pc:sldMkLst>
        <pc:spChg chg="mod">
          <ac:chgData name="CHEN, KATHY (PGR)" userId="S::u2267086@live.warwick.ac.uk::33ad319c-faab-44e7-b730-ab3160d18fae" providerId="AD" clId="Web-{A6C0657E-4200-4B96-ABB1-B25130788EED}" dt="2023-02-23T19:20:11.856" v="238" actId="20577"/>
          <ac:spMkLst>
            <pc:docMk/>
            <pc:sldMk cId="1177022484" sldId="454"/>
            <ac:spMk id="9" creationId="{F5544383-E7DE-004E-E6F9-8DAAE6F8BBB7}"/>
          </ac:spMkLst>
        </pc:spChg>
        <pc:picChg chg="del">
          <ac:chgData name="CHEN, KATHY (PGR)" userId="S::u2267086@live.warwick.ac.uk::33ad319c-faab-44e7-b730-ab3160d18fae" providerId="AD" clId="Web-{A6C0657E-4200-4B96-ABB1-B25130788EED}" dt="2023-02-23T19:19:45.918" v="235"/>
          <ac:picMkLst>
            <pc:docMk/>
            <pc:sldMk cId="1177022484" sldId="454"/>
            <ac:picMk id="2" creationId="{F7533436-AFA9-57E3-5DFE-6F78D5D7221C}"/>
          </ac:picMkLst>
        </pc:picChg>
        <pc:picChg chg="add mod">
          <ac:chgData name="CHEN, KATHY (PGR)" userId="S::u2267086@live.warwick.ac.uk::33ad319c-faab-44e7-b730-ab3160d18fae" providerId="AD" clId="Web-{A6C0657E-4200-4B96-ABB1-B25130788EED}" dt="2023-02-23T19:20:42.841" v="245" actId="1076"/>
          <ac:picMkLst>
            <pc:docMk/>
            <pc:sldMk cId="1177022484" sldId="454"/>
            <ac:picMk id="6" creationId="{C3A54558-38F2-4D12-4945-81C0728EEC0D}"/>
          </ac:picMkLst>
        </pc:picChg>
      </pc:sldChg>
      <pc:sldChg chg="del">
        <pc:chgData name="CHEN, KATHY (PGR)" userId="S::u2267086@live.warwick.ac.uk::33ad319c-faab-44e7-b730-ab3160d18fae" providerId="AD" clId="Web-{A6C0657E-4200-4B96-ABB1-B25130788EED}" dt="2023-02-23T19:15:53.693" v="155"/>
        <pc:sldMkLst>
          <pc:docMk/>
          <pc:sldMk cId="1786498489" sldId="454"/>
        </pc:sldMkLst>
      </pc:sldChg>
      <pc:sldChg chg="del">
        <pc:chgData name="CHEN, KATHY (PGR)" userId="S::u2267086@live.warwick.ac.uk::33ad319c-faab-44e7-b730-ab3160d18fae" providerId="AD" clId="Web-{A6C0657E-4200-4B96-ABB1-B25130788EED}" dt="2023-02-23T19:15:54.647" v="156"/>
        <pc:sldMkLst>
          <pc:docMk/>
          <pc:sldMk cId="521796259" sldId="455"/>
        </pc:sldMkLst>
      </pc:sldChg>
      <pc:sldChg chg="addSp delSp modSp add replId">
        <pc:chgData name="CHEN, KATHY (PGR)" userId="S::u2267086@live.warwick.ac.uk::33ad319c-faab-44e7-b730-ab3160d18fae" providerId="AD" clId="Web-{A6C0657E-4200-4B96-ABB1-B25130788EED}" dt="2023-02-23T19:21:27.108" v="256" actId="1076"/>
        <pc:sldMkLst>
          <pc:docMk/>
          <pc:sldMk cId="1014504458" sldId="455"/>
        </pc:sldMkLst>
        <pc:spChg chg="mod">
          <ac:chgData name="CHEN, KATHY (PGR)" userId="S::u2267086@live.warwick.ac.uk::33ad319c-faab-44e7-b730-ab3160d18fae" providerId="AD" clId="Web-{A6C0657E-4200-4B96-ABB1-B25130788EED}" dt="2023-02-23T19:21:18.655" v="252" actId="20577"/>
          <ac:spMkLst>
            <pc:docMk/>
            <pc:sldMk cId="1014504458" sldId="455"/>
            <ac:spMk id="9" creationId="{F5544383-E7DE-004E-E6F9-8DAAE6F8BBB7}"/>
          </ac:spMkLst>
        </pc:spChg>
        <pc:picChg chg="add mod">
          <ac:chgData name="CHEN, KATHY (PGR)" userId="S::u2267086@live.warwick.ac.uk::33ad319c-faab-44e7-b730-ab3160d18fae" providerId="AD" clId="Web-{A6C0657E-4200-4B96-ABB1-B25130788EED}" dt="2023-02-23T19:21:27.108" v="256" actId="1076"/>
          <ac:picMkLst>
            <pc:docMk/>
            <pc:sldMk cId="1014504458" sldId="455"/>
            <ac:picMk id="2" creationId="{AC96CC36-C0D2-C2F4-80FC-FB80F1227AD3}"/>
          </ac:picMkLst>
        </pc:picChg>
        <pc:picChg chg="del">
          <ac:chgData name="CHEN, KATHY (PGR)" userId="S::u2267086@live.warwick.ac.uk::33ad319c-faab-44e7-b730-ab3160d18fae" providerId="AD" clId="Web-{A6C0657E-4200-4B96-ABB1-B25130788EED}" dt="2023-02-23T19:20:55.123" v="247"/>
          <ac:picMkLst>
            <pc:docMk/>
            <pc:sldMk cId="1014504458" sldId="455"/>
            <ac:picMk id="6" creationId="{C3A54558-38F2-4D12-4945-81C0728EEC0D}"/>
          </ac:picMkLst>
        </pc:picChg>
      </pc:sldChg>
      <pc:sldChg chg="del">
        <pc:chgData name="CHEN, KATHY (PGR)" userId="S::u2267086@live.warwick.ac.uk::33ad319c-faab-44e7-b730-ab3160d18fae" providerId="AD" clId="Web-{A6C0657E-4200-4B96-ABB1-B25130788EED}" dt="2023-02-23T19:15:55.647" v="157"/>
        <pc:sldMkLst>
          <pc:docMk/>
          <pc:sldMk cId="2454601063" sldId="456"/>
        </pc:sldMkLst>
      </pc:sldChg>
      <pc:sldChg chg="addSp delSp modSp add replId">
        <pc:chgData name="CHEN, KATHY (PGR)" userId="S::u2267086@live.warwick.ac.uk::33ad319c-faab-44e7-b730-ab3160d18fae" providerId="AD" clId="Web-{A6C0657E-4200-4B96-ABB1-B25130788EED}" dt="2023-02-23T19:22:34.985" v="276" actId="20577"/>
        <pc:sldMkLst>
          <pc:docMk/>
          <pc:sldMk cId="2893301031" sldId="456"/>
        </pc:sldMkLst>
        <pc:spChg chg="mod">
          <ac:chgData name="CHEN, KATHY (PGR)" userId="S::u2267086@live.warwick.ac.uk::33ad319c-faab-44e7-b730-ab3160d18fae" providerId="AD" clId="Web-{A6C0657E-4200-4B96-ABB1-B25130788EED}" dt="2023-02-23T19:22:34.985" v="276" actId="20577"/>
          <ac:spMkLst>
            <pc:docMk/>
            <pc:sldMk cId="2893301031" sldId="456"/>
            <ac:spMk id="9" creationId="{F5544383-E7DE-004E-E6F9-8DAAE6F8BBB7}"/>
          </ac:spMkLst>
        </pc:spChg>
        <pc:picChg chg="del">
          <ac:chgData name="CHEN, KATHY (PGR)" userId="S::u2267086@live.warwick.ac.uk::33ad319c-faab-44e7-b730-ab3160d18fae" providerId="AD" clId="Web-{A6C0657E-4200-4B96-ABB1-B25130788EED}" dt="2023-02-23T19:21:32.374" v="258"/>
          <ac:picMkLst>
            <pc:docMk/>
            <pc:sldMk cId="2893301031" sldId="456"/>
            <ac:picMk id="2" creationId="{AC96CC36-C0D2-C2F4-80FC-FB80F1227AD3}"/>
          </ac:picMkLst>
        </pc:picChg>
        <pc:picChg chg="add mod">
          <ac:chgData name="CHEN, KATHY (PGR)" userId="S::u2267086@live.warwick.ac.uk::33ad319c-faab-44e7-b730-ab3160d18fae" providerId="AD" clId="Web-{A6C0657E-4200-4B96-ABB1-B25130788EED}" dt="2023-02-23T19:22:11.062" v="265" actId="1076"/>
          <ac:picMkLst>
            <pc:docMk/>
            <pc:sldMk cId="2893301031" sldId="456"/>
            <ac:picMk id="6" creationId="{7DF10F92-5D34-E438-9A0F-A75DEB62D934}"/>
          </ac:picMkLst>
        </pc:picChg>
      </pc:sldChg>
      <pc:sldChg chg="addSp delSp modSp add replId">
        <pc:chgData name="CHEN, KATHY (PGR)" userId="S::u2267086@live.warwick.ac.uk::33ad319c-faab-44e7-b730-ab3160d18fae" providerId="AD" clId="Web-{A6C0657E-4200-4B96-ABB1-B25130788EED}" dt="2023-02-23T19:23:50.940" v="299" actId="20577"/>
        <pc:sldMkLst>
          <pc:docMk/>
          <pc:sldMk cId="612381292" sldId="457"/>
        </pc:sldMkLst>
        <pc:spChg chg="mod">
          <ac:chgData name="CHEN, KATHY (PGR)" userId="S::u2267086@live.warwick.ac.uk::33ad319c-faab-44e7-b730-ab3160d18fae" providerId="AD" clId="Web-{A6C0657E-4200-4B96-ABB1-B25130788EED}" dt="2023-02-23T19:23:50.940" v="299" actId="20577"/>
          <ac:spMkLst>
            <pc:docMk/>
            <pc:sldMk cId="612381292" sldId="457"/>
            <ac:spMk id="9" creationId="{F5544383-E7DE-004E-E6F9-8DAAE6F8BBB7}"/>
          </ac:spMkLst>
        </pc:spChg>
        <pc:picChg chg="add mod">
          <ac:chgData name="CHEN, KATHY (PGR)" userId="S::u2267086@live.warwick.ac.uk::33ad319c-faab-44e7-b730-ab3160d18fae" providerId="AD" clId="Web-{A6C0657E-4200-4B96-ABB1-B25130788EED}" dt="2023-02-23T19:23:25.971" v="289" actId="1076"/>
          <ac:picMkLst>
            <pc:docMk/>
            <pc:sldMk cId="612381292" sldId="457"/>
            <ac:picMk id="2" creationId="{66CC77B5-1D34-DEBC-8006-021FB9FC5455}"/>
          </ac:picMkLst>
        </pc:picChg>
        <pc:picChg chg="del">
          <ac:chgData name="CHEN, KATHY (PGR)" userId="S::u2267086@live.warwick.ac.uk::33ad319c-faab-44e7-b730-ab3160d18fae" providerId="AD" clId="Web-{A6C0657E-4200-4B96-ABB1-B25130788EED}" dt="2023-02-23T19:22:38.251" v="278"/>
          <ac:picMkLst>
            <pc:docMk/>
            <pc:sldMk cId="612381292" sldId="457"/>
            <ac:picMk id="6" creationId="{7DF10F92-5D34-E438-9A0F-A75DEB62D934}"/>
          </ac:picMkLst>
        </pc:picChg>
      </pc:sldChg>
      <pc:sldChg chg="del">
        <pc:chgData name="CHEN, KATHY (PGR)" userId="S::u2267086@live.warwick.ac.uk::33ad319c-faab-44e7-b730-ab3160d18fae" providerId="AD" clId="Web-{A6C0657E-4200-4B96-ABB1-B25130788EED}" dt="2023-02-23T19:15:56.568" v="158"/>
        <pc:sldMkLst>
          <pc:docMk/>
          <pc:sldMk cId="4190766144" sldId="457"/>
        </pc:sldMkLst>
      </pc:sldChg>
      <pc:sldChg chg="delSp modSp add replId">
        <pc:chgData name="CHEN, KATHY (PGR)" userId="S::u2267086@live.warwick.ac.uk::33ad319c-faab-44e7-b730-ab3160d18fae" providerId="AD" clId="Web-{A6C0657E-4200-4B96-ABB1-B25130788EED}" dt="2023-02-23T19:24:54.551" v="340" actId="20577"/>
        <pc:sldMkLst>
          <pc:docMk/>
          <pc:sldMk cId="1829953489" sldId="458"/>
        </pc:sldMkLst>
        <pc:spChg chg="mod">
          <ac:chgData name="CHEN, KATHY (PGR)" userId="S::u2267086@live.warwick.ac.uk::33ad319c-faab-44e7-b730-ab3160d18fae" providerId="AD" clId="Web-{A6C0657E-4200-4B96-ABB1-B25130788EED}" dt="2023-02-23T19:24:54.551" v="340" actId="20577"/>
          <ac:spMkLst>
            <pc:docMk/>
            <pc:sldMk cId="1829953489" sldId="458"/>
            <ac:spMk id="9" creationId="{F5544383-E7DE-004E-E6F9-8DAAE6F8BBB7}"/>
          </ac:spMkLst>
        </pc:spChg>
        <pc:picChg chg="del">
          <ac:chgData name="CHEN, KATHY (PGR)" userId="S::u2267086@live.warwick.ac.uk::33ad319c-faab-44e7-b730-ab3160d18fae" providerId="AD" clId="Web-{A6C0657E-4200-4B96-ABB1-B25130788EED}" dt="2023-02-23T19:23:56.096" v="301"/>
          <ac:picMkLst>
            <pc:docMk/>
            <pc:sldMk cId="1829953489" sldId="458"/>
            <ac:picMk id="2" creationId="{66CC77B5-1D34-DEBC-8006-021FB9FC5455}"/>
          </ac:picMkLst>
        </pc:picChg>
      </pc:sldChg>
      <pc:sldChg chg="del">
        <pc:chgData name="CHEN, KATHY (PGR)" userId="S::u2267086@live.warwick.ac.uk::33ad319c-faab-44e7-b730-ab3160d18fae" providerId="AD" clId="Web-{A6C0657E-4200-4B96-ABB1-B25130788EED}" dt="2023-02-23T19:15:57.584" v="159"/>
        <pc:sldMkLst>
          <pc:docMk/>
          <pc:sldMk cId="3918808480" sldId="458"/>
        </pc:sldMkLst>
      </pc:sldChg>
      <pc:sldChg chg="del">
        <pc:chgData name="CHEN, KATHY (PGR)" userId="S::u2267086@live.warwick.ac.uk::33ad319c-faab-44e7-b730-ab3160d18fae" providerId="AD" clId="Web-{A6C0657E-4200-4B96-ABB1-B25130788EED}" dt="2023-02-23T19:15:58.147" v="160"/>
        <pc:sldMkLst>
          <pc:docMk/>
          <pc:sldMk cId="2061500008" sldId="459"/>
        </pc:sldMkLst>
      </pc:sldChg>
      <pc:sldChg chg="modSp add replId">
        <pc:chgData name="CHEN, KATHY (PGR)" userId="S::u2267086@live.warwick.ac.uk::33ad319c-faab-44e7-b730-ab3160d18fae" providerId="AD" clId="Web-{A6C0657E-4200-4B96-ABB1-B25130788EED}" dt="2023-02-23T19:25:58.084" v="351" actId="20577"/>
        <pc:sldMkLst>
          <pc:docMk/>
          <pc:sldMk cId="3236364565" sldId="459"/>
        </pc:sldMkLst>
        <pc:spChg chg="mod">
          <ac:chgData name="CHEN, KATHY (PGR)" userId="S::u2267086@live.warwick.ac.uk::33ad319c-faab-44e7-b730-ab3160d18fae" providerId="AD" clId="Web-{A6C0657E-4200-4B96-ABB1-B25130788EED}" dt="2023-02-23T19:25:30.458" v="345" actId="20577"/>
          <ac:spMkLst>
            <pc:docMk/>
            <pc:sldMk cId="3236364565" sldId="459"/>
            <ac:spMk id="3" creationId="{6BBFEDCC-1B51-5E8D-72D3-3AE797F1178F}"/>
          </ac:spMkLst>
        </pc:spChg>
        <pc:spChg chg="mod">
          <ac:chgData name="CHEN, KATHY (PGR)" userId="S::u2267086@live.warwick.ac.uk::33ad319c-faab-44e7-b730-ab3160d18fae" providerId="AD" clId="Web-{A6C0657E-4200-4B96-ABB1-B25130788EED}" dt="2023-02-23T19:25:58.084" v="351" actId="20577"/>
          <ac:spMkLst>
            <pc:docMk/>
            <pc:sldMk cId="3236364565" sldId="459"/>
            <ac:spMk id="9" creationId="{F5544383-E7DE-004E-E6F9-8DAAE6F8BBB7}"/>
          </ac:spMkLst>
        </pc:spChg>
      </pc:sldChg>
      <pc:sldChg chg="addSp modSp add replId">
        <pc:chgData name="CHEN, KATHY (PGR)" userId="S::u2267086@live.warwick.ac.uk::33ad319c-faab-44e7-b730-ab3160d18fae" providerId="AD" clId="Web-{A6C0657E-4200-4B96-ABB1-B25130788EED}" dt="2023-02-23T19:30:41.669" v="429" actId="20577"/>
        <pc:sldMkLst>
          <pc:docMk/>
          <pc:sldMk cId="329614158" sldId="460"/>
        </pc:sldMkLst>
        <pc:spChg chg="mod">
          <ac:chgData name="CHEN, KATHY (PGR)" userId="S::u2267086@live.warwick.ac.uk::33ad319c-faab-44e7-b730-ab3160d18fae" providerId="AD" clId="Web-{A6C0657E-4200-4B96-ABB1-B25130788EED}" dt="2023-02-23T19:30:41.669" v="429" actId="20577"/>
          <ac:spMkLst>
            <pc:docMk/>
            <pc:sldMk cId="329614158" sldId="460"/>
            <ac:spMk id="9" creationId="{F5544383-E7DE-004E-E6F9-8DAAE6F8BBB7}"/>
          </ac:spMkLst>
        </pc:spChg>
        <pc:picChg chg="add mod">
          <ac:chgData name="CHEN, KATHY (PGR)" userId="S::u2267086@live.warwick.ac.uk::33ad319c-faab-44e7-b730-ab3160d18fae" providerId="AD" clId="Web-{A6C0657E-4200-4B96-ABB1-B25130788EED}" dt="2023-02-23T19:29:47.011" v="419" actId="1076"/>
          <ac:picMkLst>
            <pc:docMk/>
            <pc:sldMk cId="329614158" sldId="460"/>
            <ac:picMk id="2" creationId="{125C3D5B-8ADB-A425-40AA-3F587335832A}"/>
          </ac:picMkLst>
        </pc:picChg>
      </pc:sldChg>
      <pc:sldChg chg="del">
        <pc:chgData name="CHEN, KATHY (PGR)" userId="S::u2267086@live.warwick.ac.uk::33ad319c-faab-44e7-b730-ab3160d18fae" providerId="AD" clId="Web-{A6C0657E-4200-4B96-ABB1-B25130788EED}" dt="2023-02-23T19:15:59.100" v="161"/>
        <pc:sldMkLst>
          <pc:docMk/>
          <pc:sldMk cId="1722126993" sldId="460"/>
        </pc:sldMkLst>
      </pc:sldChg>
      <pc:sldChg chg="del">
        <pc:chgData name="CHEN, KATHY (PGR)" userId="S::u2267086@live.warwick.ac.uk::33ad319c-faab-44e7-b730-ab3160d18fae" providerId="AD" clId="Web-{A6C0657E-4200-4B96-ABB1-B25130788EED}" dt="2023-02-23T19:16:00.678" v="162"/>
        <pc:sldMkLst>
          <pc:docMk/>
          <pc:sldMk cId="1413279310" sldId="461"/>
        </pc:sldMkLst>
      </pc:sldChg>
      <pc:sldChg chg="addSp modSp add ord replId">
        <pc:chgData name="CHEN, KATHY (PGR)" userId="S::u2267086@live.warwick.ac.uk::33ad319c-faab-44e7-b730-ab3160d18fae" providerId="AD" clId="Web-{A6C0657E-4200-4B96-ABB1-B25130788EED}" dt="2023-02-23T19:28:19.681" v="394" actId="1076"/>
        <pc:sldMkLst>
          <pc:docMk/>
          <pc:sldMk cId="3744747732" sldId="461"/>
        </pc:sldMkLst>
        <pc:spChg chg="mod">
          <ac:chgData name="CHEN, KATHY (PGR)" userId="S::u2267086@live.warwick.ac.uk::33ad319c-faab-44e7-b730-ab3160d18fae" providerId="AD" clId="Web-{A6C0657E-4200-4B96-ABB1-B25130788EED}" dt="2023-02-23T19:28:19.681" v="394" actId="1076"/>
          <ac:spMkLst>
            <pc:docMk/>
            <pc:sldMk cId="3744747732" sldId="461"/>
            <ac:spMk id="9" creationId="{F5544383-E7DE-004E-E6F9-8DAAE6F8BBB7}"/>
          </ac:spMkLst>
        </pc:spChg>
        <pc:picChg chg="add mod">
          <ac:chgData name="CHEN, KATHY (PGR)" userId="S::u2267086@live.warwick.ac.uk::33ad319c-faab-44e7-b730-ab3160d18fae" providerId="AD" clId="Web-{A6C0657E-4200-4B96-ABB1-B25130788EED}" dt="2023-02-23T19:27:05.101" v="372" actId="1076"/>
          <ac:picMkLst>
            <pc:docMk/>
            <pc:sldMk cId="3744747732" sldId="461"/>
            <ac:picMk id="2" creationId="{BF7722A8-EF63-2E03-1A38-FEADFC8227F1}"/>
          </ac:picMkLst>
        </pc:picChg>
      </pc:sldChg>
      <pc:sldChg chg="addSp delSp modSp add replId">
        <pc:chgData name="CHEN, KATHY (PGR)" userId="S::u2267086@live.warwick.ac.uk::33ad319c-faab-44e7-b730-ab3160d18fae" providerId="AD" clId="Web-{A6C0657E-4200-4B96-ABB1-B25130788EED}" dt="2023-02-23T19:32:18.015" v="476" actId="1076"/>
        <pc:sldMkLst>
          <pc:docMk/>
          <pc:sldMk cId="1860903639" sldId="462"/>
        </pc:sldMkLst>
        <pc:spChg chg="mod">
          <ac:chgData name="CHEN, KATHY (PGR)" userId="S::u2267086@live.warwick.ac.uk::33ad319c-faab-44e7-b730-ab3160d18fae" providerId="AD" clId="Web-{A6C0657E-4200-4B96-ABB1-B25130788EED}" dt="2023-02-23T19:32:06.937" v="472" actId="20577"/>
          <ac:spMkLst>
            <pc:docMk/>
            <pc:sldMk cId="1860903639" sldId="462"/>
            <ac:spMk id="9" creationId="{F5544383-E7DE-004E-E6F9-8DAAE6F8BBB7}"/>
          </ac:spMkLst>
        </pc:spChg>
        <pc:picChg chg="del">
          <ac:chgData name="CHEN, KATHY (PGR)" userId="S::u2267086@live.warwick.ac.uk::33ad319c-faab-44e7-b730-ab3160d18fae" providerId="AD" clId="Web-{A6C0657E-4200-4B96-ABB1-B25130788EED}" dt="2023-02-23T19:29:49.402" v="420"/>
          <ac:picMkLst>
            <pc:docMk/>
            <pc:sldMk cId="1860903639" sldId="462"/>
            <ac:picMk id="2" creationId="{125C3D5B-8ADB-A425-40AA-3F587335832A}"/>
          </ac:picMkLst>
        </pc:picChg>
        <pc:picChg chg="add mod">
          <ac:chgData name="CHEN, KATHY (PGR)" userId="S::u2267086@live.warwick.ac.uk::33ad319c-faab-44e7-b730-ab3160d18fae" providerId="AD" clId="Web-{A6C0657E-4200-4B96-ABB1-B25130788EED}" dt="2023-02-23T19:32:18.015" v="476" actId="1076"/>
          <ac:picMkLst>
            <pc:docMk/>
            <pc:sldMk cId="1860903639" sldId="462"/>
            <ac:picMk id="6" creationId="{2A4DA7AC-BBF8-EC81-1BA3-2A28E15205CE}"/>
          </ac:picMkLst>
        </pc:picChg>
      </pc:sldChg>
      <pc:sldChg chg="del">
        <pc:chgData name="CHEN, KATHY (PGR)" userId="S::u2267086@live.warwick.ac.uk::33ad319c-faab-44e7-b730-ab3160d18fae" providerId="AD" clId="Web-{A6C0657E-4200-4B96-ABB1-B25130788EED}" dt="2023-02-23T19:16:01.881" v="163"/>
        <pc:sldMkLst>
          <pc:docMk/>
          <pc:sldMk cId="3110183840" sldId="462"/>
        </pc:sldMkLst>
      </pc:sldChg>
      <pc:sldChg chg="addSp delSp modSp add replId">
        <pc:chgData name="CHEN, KATHY (PGR)" userId="S::u2267086@live.warwick.ac.uk::33ad319c-faab-44e7-b730-ab3160d18fae" providerId="AD" clId="Web-{A6C0657E-4200-4B96-ABB1-B25130788EED}" dt="2023-02-23T19:34:01.424" v="505" actId="20577"/>
        <pc:sldMkLst>
          <pc:docMk/>
          <pc:sldMk cId="1761184995" sldId="463"/>
        </pc:sldMkLst>
        <pc:spChg chg="mod">
          <ac:chgData name="CHEN, KATHY (PGR)" userId="S::u2267086@live.warwick.ac.uk::33ad319c-faab-44e7-b730-ab3160d18fae" providerId="AD" clId="Web-{A6C0657E-4200-4B96-ABB1-B25130788EED}" dt="2023-02-23T19:34:01.424" v="505" actId="20577"/>
          <ac:spMkLst>
            <pc:docMk/>
            <pc:sldMk cId="1761184995" sldId="463"/>
            <ac:spMk id="9" creationId="{F5544383-E7DE-004E-E6F9-8DAAE6F8BBB7}"/>
          </ac:spMkLst>
        </pc:spChg>
        <pc:picChg chg="add mod">
          <ac:chgData name="CHEN, KATHY (PGR)" userId="S::u2267086@live.warwick.ac.uk::33ad319c-faab-44e7-b730-ab3160d18fae" providerId="AD" clId="Web-{A6C0657E-4200-4B96-ABB1-B25130788EED}" dt="2023-02-23T19:33:28.892" v="488" actId="1076"/>
          <ac:picMkLst>
            <pc:docMk/>
            <pc:sldMk cId="1761184995" sldId="463"/>
            <ac:picMk id="2" creationId="{E44E2833-00BB-E690-5B1E-7CC8D2CDE7BE}"/>
          </ac:picMkLst>
        </pc:picChg>
        <pc:picChg chg="del">
          <ac:chgData name="CHEN, KATHY (PGR)" userId="S::u2267086@live.warwick.ac.uk::33ad319c-faab-44e7-b730-ab3160d18fae" providerId="AD" clId="Web-{A6C0657E-4200-4B96-ABB1-B25130788EED}" dt="2023-02-23T19:32:24.437" v="478"/>
          <ac:picMkLst>
            <pc:docMk/>
            <pc:sldMk cId="1761184995" sldId="463"/>
            <ac:picMk id="6" creationId="{2A4DA7AC-BBF8-EC81-1BA3-2A28E15205CE}"/>
          </ac:picMkLst>
        </pc:picChg>
      </pc:sldChg>
      <pc:sldChg chg="del">
        <pc:chgData name="CHEN, KATHY (PGR)" userId="S::u2267086@live.warwick.ac.uk::33ad319c-faab-44e7-b730-ab3160d18fae" providerId="AD" clId="Web-{A6C0657E-4200-4B96-ABB1-B25130788EED}" dt="2023-02-23T19:16:02.694" v="164"/>
        <pc:sldMkLst>
          <pc:docMk/>
          <pc:sldMk cId="2476801771" sldId="463"/>
        </pc:sldMkLst>
      </pc:sldChg>
      <pc:sldChg chg="del">
        <pc:chgData name="CHEN, KATHY (PGR)" userId="S::u2267086@live.warwick.ac.uk::33ad319c-faab-44e7-b730-ab3160d18fae" providerId="AD" clId="Web-{A6C0657E-4200-4B96-ABB1-B25130788EED}" dt="2023-02-23T19:16:03.631" v="165"/>
        <pc:sldMkLst>
          <pc:docMk/>
          <pc:sldMk cId="936946557" sldId="464"/>
        </pc:sldMkLst>
      </pc:sldChg>
      <pc:sldChg chg="addSp delSp modSp add replId">
        <pc:chgData name="CHEN, KATHY (PGR)" userId="S::u2267086@live.warwick.ac.uk::33ad319c-faab-44e7-b730-ab3160d18fae" providerId="AD" clId="Web-{A6C0657E-4200-4B96-ABB1-B25130788EED}" dt="2023-02-23T19:34:59.582" v="522" actId="20577"/>
        <pc:sldMkLst>
          <pc:docMk/>
          <pc:sldMk cId="4028513012" sldId="464"/>
        </pc:sldMkLst>
        <pc:spChg chg="mod">
          <ac:chgData name="CHEN, KATHY (PGR)" userId="S::u2267086@live.warwick.ac.uk::33ad319c-faab-44e7-b730-ab3160d18fae" providerId="AD" clId="Web-{A6C0657E-4200-4B96-ABB1-B25130788EED}" dt="2023-02-23T19:34:59.582" v="522" actId="20577"/>
          <ac:spMkLst>
            <pc:docMk/>
            <pc:sldMk cId="4028513012" sldId="464"/>
            <ac:spMk id="9" creationId="{F5544383-E7DE-004E-E6F9-8DAAE6F8BBB7}"/>
          </ac:spMkLst>
        </pc:spChg>
        <pc:picChg chg="del">
          <ac:chgData name="CHEN, KATHY (PGR)" userId="S::u2267086@live.warwick.ac.uk::33ad319c-faab-44e7-b730-ab3160d18fae" providerId="AD" clId="Web-{A6C0657E-4200-4B96-ABB1-B25130788EED}" dt="2023-02-23T19:34:05.080" v="507"/>
          <ac:picMkLst>
            <pc:docMk/>
            <pc:sldMk cId="4028513012" sldId="464"/>
            <ac:picMk id="2" creationId="{E44E2833-00BB-E690-5B1E-7CC8D2CDE7BE}"/>
          </ac:picMkLst>
        </pc:picChg>
        <pc:picChg chg="add mod">
          <ac:chgData name="CHEN, KATHY (PGR)" userId="S::u2267086@live.warwick.ac.uk::33ad319c-faab-44e7-b730-ab3160d18fae" providerId="AD" clId="Web-{A6C0657E-4200-4B96-ABB1-B25130788EED}" dt="2023-02-23T19:34:41.785" v="514" actId="1076"/>
          <ac:picMkLst>
            <pc:docMk/>
            <pc:sldMk cId="4028513012" sldId="464"/>
            <ac:picMk id="6" creationId="{3DF592A7-5701-2DCC-29A4-58505D7CF3F5}"/>
          </ac:picMkLst>
        </pc:picChg>
      </pc:sldChg>
      <pc:sldChg chg="delSp modSp add replId">
        <pc:chgData name="CHEN, KATHY (PGR)" userId="S::u2267086@live.warwick.ac.uk::33ad319c-faab-44e7-b730-ab3160d18fae" providerId="AD" clId="Web-{A6C0657E-4200-4B96-ABB1-B25130788EED}" dt="2023-02-23T19:35:29.926" v="533" actId="20577"/>
        <pc:sldMkLst>
          <pc:docMk/>
          <pc:sldMk cId="579414303" sldId="465"/>
        </pc:sldMkLst>
        <pc:spChg chg="mod">
          <ac:chgData name="CHEN, KATHY (PGR)" userId="S::u2267086@live.warwick.ac.uk::33ad319c-faab-44e7-b730-ab3160d18fae" providerId="AD" clId="Web-{A6C0657E-4200-4B96-ABB1-B25130788EED}" dt="2023-02-23T19:35:29.926" v="533" actId="20577"/>
          <ac:spMkLst>
            <pc:docMk/>
            <pc:sldMk cId="579414303" sldId="465"/>
            <ac:spMk id="9" creationId="{F5544383-E7DE-004E-E6F9-8DAAE6F8BBB7}"/>
          </ac:spMkLst>
        </pc:spChg>
        <pc:picChg chg="del">
          <ac:chgData name="CHEN, KATHY (PGR)" userId="S::u2267086@live.warwick.ac.uk::33ad319c-faab-44e7-b730-ab3160d18fae" providerId="AD" clId="Web-{A6C0657E-4200-4B96-ABB1-B25130788EED}" dt="2023-02-23T19:35:03.973" v="524"/>
          <ac:picMkLst>
            <pc:docMk/>
            <pc:sldMk cId="579414303" sldId="465"/>
            <ac:picMk id="6" creationId="{3DF592A7-5701-2DCC-29A4-58505D7CF3F5}"/>
          </ac:picMkLst>
        </pc:picChg>
      </pc:sldChg>
      <pc:sldChg chg="del">
        <pc:chgData name="CHEN, KATHY (PGR)" userId="S::u2267086@live.warwick.ac.uk::33ad319c-faab-44e7-b730-ab3160d18fae" providerId="AD" clId="Web-{A6C0657E-4200-4B96-ABB1-B25130788EED}" dt="2023-02-23T19:16:04.100" v="166"/>
        <pc:sldMkLst>
          <pc:docMk/>
          <pc:sldMk cId="4072659108" sldId="465"/>
        </pc:sldMkLst>
      </pc:sldChg>
      <pc:sldChg chg="modSp add replId">
        <pc:chgData name="CHEN, KATHY (PGR)" userId="S::u2267086@live.warwick.ac.uk::33ad319c-faab-44e7-b730-ab3160d18fae" providerId="AD" clId="Web-{A6C0657E-4200-4B96-ABB1-B25130788EED}" dt="2023-02-23T19:41:50.530" v="591" actId="20577"/>
        <pc:sldMkLst>
          <pc:docMk/>
          <pc:sldMk cId="469404890" sldId="466"/>
        </pc:sldMkLst>
        <pc:spChg chg="mod">
          <ac:chgData name="CHEN, KATHY (PGR)" userId="S::u2267086@live.warwick.ac.uk::33ad319c-faab-44e7-b730-ab3160d18fae" providerId="AD" clId="Web-{A6C0657E-4200-4B96-ABB1-B25130788EED}" dt="2023-02-23T19:41:50.530" v="591" actId="20577"/>
          <ac:spMkLst>
            <pc:docMk/>
            <pc:sldMk cId="469404890" sldId="466"/>
            <ac:spMk id="3" creationId="{6BBFEDCC-1B51-5E8D-72D3-3AE797F1178F}"/>
          </ac:spMkLst>
        </pc:spChg>
        <pc:spChg chg="mod">
          <ac:chgData name="CHEN, KATHY (PGR)" userId="S::u2267086@live.warwick.ac.uk::33ad319c-faab-44e7-b730-ab3160d18fae" providerId="AD" clId="Web-{A6C0657E-4200-4B96-ABB1-B25130788EED}" dt="2023-02-23T19:39:57.527" v="558" actId="20577"/>
          <ac:spMkLst>
            <pc:docMk/>
            <pc:sldMk cId="469404890" sldId="466"/>
            <ac:spMk id="9" creationId="{F5544383-E7DE-004E-E6F9-8DAAE6F8BBB7}"/>
          </ac:spMkLst>
        </pc:spChg>
      </pc:sldChg>
      <pc:sldChg chg="del">
        <pc:chgData name="CHEN, KATHY (PGR)" userId="S::u2267086@live.warwick.ac.uk::33ad319c-faab-44e7-b730-ab3160d18fae" providerId="AD" clId="Web-{A6C0657E-4200-4B96-ABB1-B25130788EED}" dt="2023-02-23T19:16:05.444" v="167"/>
        <pc:sldMkLst>
          <pc:docMk/>
          <pc:sldMk cId="3800483511" sldId="466"/>
        </pc:sldMkLst>
      </pc:sldChg>
      <pc:sldChg chg="modSp add replId">
        <pc:chgData name="CHEN, KATHY (PGR)" userId="S::u2267086@live.warwick.ac.uk::33ad319c-faab-44e7-b730-ab3160d18fae" providerId="AD" clId="Web-{A6C0657E-4200-4B96-ABB1-B25130788EED}" dt="2023-02-23T19:41:44.920" v="590" actId="20577"/>
        <pc:sldMkLst>
          <pc:docMk/>
          <pc:sldMk cId="87493407" sldId="467"/>
        </pc:sldMkLst>
        <pc:spChg chg="mod">
          <ac:chgData name="CHEN, KATHY (PGR)" userId="S::u2267086@live.warwick.ac.uk::33ad319c-faab-44e7-b730-ab3160d18fae" providerId="AD" clId="Web-{A6C0657E-4200-4B96-ABB1-B25130788EED}" dt="2023-02-23T19:41:44.920" v="590" actId="20577"/>
          <ac:spMkLst>
            <pc:docMk/>
            <pc:sldMk cId="87493407" sldId="467"/>
            <ac:spMk id="3" creationId="{6BBFEDCC-1B51-5E8D-72D3-3AE797F1178F}"/>
          </ac:spMkLst>
        </pc:spChg>
        <pc:spChg chg="mod">
          <ac:chgData name="CHEN, KATHY (PGR)" userId="S::u2267086@live.warwick.ac.uk::33ad319c-faab-44e7-b730-ab3160d18fae" providerId="AD" clId="Web-{A6C0657E-4200-4B96-ABB1-B25130788EED}" dt="2023-02-23T19:40:36.247" v="570" actId="20577"/>
          <ac:spMkLst>
            <pc:docMk/>
            <pc:sldMk cId="87493407" sldId="467"/>
            <ac:spMk id="9" creationId="{F5544383-E7DE-004E-E6F9-8DAAE6F8BBB7}"/>
          </ac:spMkLst>
        </pc:spChg>
      </pc:sldChg>
      <pc:sldChg chg="del">
        <pc:chgData name="CHEN, KATHY (PGR)" userId="S::u2267086@live.warwick.ac.uk::33ad319c-faab-44e7-b730-ab3160d18fae" providerId="AD" clId="Web-{A6C0657E-4200-4B96-ABB1-B25130788EED}" dt="2023-02-23T19:16:06.709" v="168"/>
        <pc:sldMkLst>
          <pc:docMk/>
          <pc:sldMk cId="3682836757" sldId="467"/>
        </pc:sldMkLst>
      </pc:sldChg>
      <pc:sldChg chg="del">
        <pc:chgData name="CHEN, KATHY (PGR)" userId="S::u2267086@live.warwick.ac.uk::33ad319c-faab-44e7-b730-ab3160d18fae" providerId="AD" clId="Web-{A6C0657E-4200-4B96-ABB1-B25130788EED}" dt="2023-02-23T19:16:07.662" v="169"/>
        <pc:sldMkLst>
          <pc:docMk/>
          <pc:sldMk cId="1402045657" sldId="468"/>
        </pc:sldMkLst>
      </pc:sldChg>
      <pc:sldChg chg="modSp add replId">
        <pc:chgData name="CHEN, KATHY (PGR)" userId="S::u2267086@live.warwick.ac.uk::33ad319c-faab-44e7-b730-ab3160d18fae" providerId="AD" clId="Web-{A6C0657E-4200-4B96-ABB1-B25130788EED}" dt="2023-02-23T19:41:40.451" v="589" actId="20577"/>
        <pc:sldMkLst>
          <pc:docMk/>
          <pc:sldMk cId="3052112299" sldId="468"/>
        </pc:sldMkLst>
        <pc:spChg chg="mod">
          <ac:chgData name="CHEN, KATHY (PGR)" userId="S::u2267086@live.warwick.ac.uk::33ad319c-faab-44e7-b730-ab3160d18fae" providerId="AD" clId="Web-{A6C0657E-4200-4B96-ABB1-B25130788EED}" dt="2023-02-23T19:41:40.451" v="589" actId="20577"/>
          <ac:spMkLst>
            <pc:docMk/>
            <pc:sldMk cId="3052112299" sldId="468"/>
            <ac:spMk id="3" creationId="{6BBFEDCC-1B51-5E8D-72D3-3AE797F1178F}"/>
          </ac:spMkLst>
        </pc:spChg>
        <pc:spChg chg="mod">
          <ac:chgData name="CHEN, KATHY (PGR)" userId="S::u2267086@live.warwick.ac.uk::33ad319c-faab-44e7-b730-ab3160d18fae" providerId="AD" clId="Web-{A6C0657E-4200-4B96-ABB1-B25130788EED}" dt="2023-02-23T19:41:08.482" v="583" actId="20577"/>
          <ac:spMkLst>
            <pc:docMk/>
            <pc:sldMk cId="3052112299" sldId="468"/>
            <ac:spMk id="9" creationId="{F5544383-E7DE-004E-E6F9-8DAAE6F8BBB7}"/>
          </ac:spMkLst>
        </pc:spChg>
      </pc:sldChg>
      <pc:sldChg chg="del">
        <pc:chgData name="CHEN, KATHY (PGR)" userId="S::u2267086@live.warwick.ac.uk::33ad319c-faab-44e7-b730-ab3160d18fae" providerId="AD" clId="Web-{A6C0657E-4200-4B96-ABB1-B25130788EED}" dt="2023-02-23T19:16:08.381" v="170"/>
        <pc:sldMkLst>
          <pc:docMk/>
          <pc:sldMk cId="1566135551" sldId="469"/>
        </pc:sldMkLst>
      </pc:sldChg>
      <pc:sldChg chg="addSp modSp add replId">
        <pc:chgData name="CHEN, KATHY (PGR)" userId="S::u2267086@live.warwick.ac.uk::33ad319c-faab-44e7-b730-ab3160d18fae" providerId="AD" clId="Web-{A6C0657E-4200-4B96-ABB1-B25130788EED}" dt="2023-02-23T19:43:27.048" v="608" actId="20577"/>
        <pc:sldMkLst>
          <pc:docMk/>
          <pc:sldMk cId="3191240645" sldId="469"/>
        </pc:sldMkLst>
        <pc:spChg chg="add mod">
          <ac:chgData name="CHEN, KATHY (PGR)" userId="S::u2267086@live.warwick.ac.uk::33ad319c-faab-44e7-b730-ab3160d18fae" providerId="AD" clId="Web-{A6C0657E-4200-4B96-ABB1-B25130788EED}" dt="2023-02-23T19:42:44.859" v="598" actId="20577"/>
          <ac:spMkLst>
            <pc:docMk/>
            <pc:sldMk cId="3191240645" sldId="469"/>
            <ac:spMk id="2" creationId="{1B98746D-12B6-CE42-393C-0A9D8396C5C0}"/>
          </ac:spMkLst>
        </pc:spChg>
        <pc:spChg chg="mod">
          <ac:chgData name="CHEN, KATHY (PGR)" userId="S::u2267086@live.warwick.ac.uk::33ad319c-faab-44e7-b730-ab3160d18fae" providerId="AD" clId="Web-{A6C0657E-4200-4B96-ABB1-B25130788EED}" dt="2023-02-23T19:41:36.998" v="588" actId="20577"/>
          <ac:spMkLst>
            <pc:docMk/>
            <pc:sldMk cId="3191240645" sldId="469"/>
            <ac:spMk id="3" creationId="{6BBFEDCC-1B51-5E8D-72D3-3AE797F1178F}"/>
          </ac:spMkLst>
        </pc:spChg>
        <pc:spChg chg="add mod">
          <ac:chgData name="CHEN, KATHY (PGR)" userId="S::u2267086@live.warwick.ac.uk::33ad319c-faab-44e7-b730-ab3160d18fae" providerId="AD" clId="Web-{A6C0657E-4200-4B96-ABB1-B25130788EED}" dt="2023-02-23T19:43:27.048" v="608" actId="20577"/>
          <ac:spMkLst>
            <pc:docMk/>
            <pc:sldMk cId="3191240645" sldId="469"/>
            <ac:spMk id="6" creationId="{A6841E58-5996-2020-5435-0033A440D0FA}"/>
          </ac:spMkLst>
        </pc:spChg>
        <pc:spChg chg="mod">
          <ac:chgData name="CHEN, KATHY (PGR)" userId="S::u2267086@live.warwick.ac.uk::33ad319c-faab-44e7-b730-ab3160d18fae" providerId="AD" clId="Web-{A6C0657E-4200-4B96-ABB1-B25130788EED}" dt="2023-02-23T19:42:05.983" v="593" actId="20577"/>
          <ac:spMkLst>
            <pc:docMk/>
            <pc:sldMk cId="3191240645" sldId="469"/>
            <ac:spMk id="9" creationId="{F5544383-E7DE-004E-E6F9-8DAAE6F8BBB7}"/>
          </ac:spMkLst>
        </pc:spChg>
      </pc:sldChg>
      <pc:sldChg chg="addSp delSp modSp add replId">
        <pc:chgData name="CHEN, KATHY (PGR)" userId="S::u2267086@live.warwick.ac.uk::33ad319c-faab-44e7-b730-ab3160d18fae" providerId="AD" clId="Web-{A6C0657E-4200-4B96-ABB1-B25130788EED}" dt="2023-02-23T19:44:31.800" v="623" actId="20577"/>
        <pc:sldMkLst>
          <pc:docMk/>
          <pc:sldMk cId="848507207" sldId="470"/>
        </pc:sldMkLst>
        <pc:spChg chg="del mod">
          <ac:chgData name="CHEN, KATHY (PGR)" userId="S::u2267086@live.warwick.ac.uk::33ad319c-faab-44e7-b730-ab3160d18fae" providerId="AD" clId="Web-{A6C0657E-4200-4B96-ABB1-B25130788EED}" dt="2023-02-23T19:43:34.782" v="611"/>
          <ac:spMkLst>
            <pc:docMk/>
            <pc:sldMk cId="848507207" sldId="470"/>
            <ac:spMk id="2" creationId="{1B98746D-12B6-CE42-393C-0A9D8396C5C0}"/>
          </ac:spMkLst>
        </pc:spChg>
        <pc:spChg chg="del mod">
          <ac:chgData name="CHEN, KATHY (PGR)" userId="S::u2267086@live.warwick.ac.uk::33ad319c-faab-44e7-b730-ab3160d18fae" providerId="AD" clId="Web-{A6C0657E-4200-4B96-ABB1-B25130788EED}" dt="2023-02-23T19:43:39.642" v="613"/>
          <ac:spMkLst>
            <pc:docMk/>
            <pc:sldMk cId="848507207" sldId="470"/>
            <ac:spMk id="6" creationId="{A6841E58-5996-2020-5435-0033A440D0FA}"/>
          </ac:spMkLst>
        </pc:spChg>
        <pc:spChg chg="mod">
          <ac:chgData name="CHEN, KATHY (PGR)" userId="S::u2267086@live.warwick.ac.uk::33ad319c-faab-44e7-b730-ab3160d18fae" providerId="AD" clId="Web-{A6C0657E-4200-4B96-ABB1-B25130788EED}" dt="2023-02-23T19:44:31.800" v="623" actId="20577"/>
          <ac:spMkLst>
            <pc:docMk/>
            <pc:sldMk cId="848507207" sldId="470"/>
            <ac:spMk id="9" creationId="{F5544383-E7DE-004E-E6F9-8DAAE6F8BBB7}"/>
          </ac:spMkLst>
        </pc:spChg>
        <pc:picChg chg="add mod">
          <ac:chgData name="CHEN, KATHY (PGR)" userId="S::u2267086@live.warwick.ac.uk::33ad319c-faab-44e7-b730-ab3160d18fae" providerId="AD" clId="Web-{A6C0657E-4200-4B96-ABB1-B25130788EED}" dt="2023-02-23T19:44:08.705" v="618" actId="1076"/>
          <ac:picMkLst>
            <pc:docMk/>
            <pc:sldMk cId="848507207" sldId="470"/>
            <ac:picMk id="8" creationId="{EAE7F063-73B5-BD50-7DE4-53DE5640E28A}"/>
          </ac:picMkLst>
        </pc:picChg>
      </pc:sldChg>
      <pc:sldChg chg="addSp delSp modSp add replId">
        <pc:chgData name="CHEN, KATHY (PGR)" userId="S::u2267086@live.warwick.ac.uk::33ad319c-faab-44e7-b730-ab3160d18fae" providerId="AD" clId="Web-{A6C0657E-4200-4B96-ABB1-B25130788EED}" dt="2023-02-23T19:46:13.521" v="653" actId="1076"/>
        <pc:sldMkLst>
          <pc:docMk/>
          <pc:sldMk cId="436284206" sldId="471"/>
        </pc:sldMkLst>
        <pc:spChg chg="mod">
          <ac:chgData name="CHEN, KATHY (PGR)" userId="S::u2267086@live.warwick.ac.uk::33ad319c-faab-44e7-b730-ab3160d18fae" providerId="AD" clId="Web-{A6C0657E-4200-4B96-ABB1-B25130788EED}" dt="2023-02-23T19:46:13.521" v="653" actId="1076"/>
          <ac:spMkLst>
            <pc:docMk/>
            <pc:sldMk cId="436284206" sldId="471"/>
            <ac:spMk id="9" creationId="{F5544383-E7DE-004E-E6F9-8DAAE6F8BBB7}"/>
          </ac:spMkLst>
        </pc:spChg>
        <pc:picChg chg="add mod">
          <ac:chgData name="CHEN, KATHY (PGR)" userId="S::u2267086@live.warwick.ac.uk::33ad319c-faab-44e7-b730-ab3160d18fae" providerId="AD" clId="Web-{A6C0657E-4200-4B96-ABB1-B25130788EED}" dt="2023-02-23T19:45:31.176" v="636" actId="1076"/>
          <ac:picMkLst>
            <pc:docMk/>
            <pc:sldMk cId="436284206" sldId="471"/>
            <ac:picMk id="2" creationId="{2C57F30D-CC2D-A088-3A78-31962598603A}"/>
          </ac:picMkLst>
        </pc:picChg>
        <pc:picChg chg="del">
          <ac:chgData name="CHEN, KATHY (PGR)" userId="S::u2267086@live.warwick.ac.uk::33ad319c-faab-44e7-b730-ab3160d18fae" providerId="AD" clId="Web-{A6C0657E-4200-4B96-ABB1-B25130788EED}" dt="2023-02-23T19:44:35.737" v="625"/>
          <ac:picMkLst>
            <pc:docMk/>
            <pc:sldMk cId="436284206" sldId="471"/>
            <ac:picMk id="8" creationId="{EAE7F063-73B5-BD50-7DE4-53DE5640E28A}"/>
          </ac:picMkLst>
        </pc:picChg>
      </pc:sldChg>
      <pc:sldChg chg="del">
        <pc:chgData name="CHEN, KATHY (PGR)" userId="S::u2267086@live.warwick.ac.uk::33ad319c-faab-44e7-b730-ab3160d18fae" providerId="AD" clId="Web-{A6C0657E-4200-4B96-ABB1-B25130788EED}" dt="2023-02-23T19:16:09.038" v="171"/>
        <pc:sldMkLst>
          <pc:docMk/>
          <pc:sldMk cId="1679619970" sldId="471"/>
        </pc:sldMkLst>
      </pc:sldChg>
      <pc:sldChg chg="del">
        <pc:chgData name="CHEN, KATHY (PGR)" userId="S::u2267086@live.warwick.ac.uk::33ad319c-faab-44e7-b730-ab3160d18fae" providerId="AD" clId="Web-{A6C0657E-4200-4B96-ABB1-B25130788EED}" dt="2023-02-23T19:16:10.413" v="172"/>
        <pc:sldMkLst>
          <pc:docMk/>
          <pc:sldMk cId="1148195227" sldId="472"/>
        </pc:sldMkLst>
      </pc:sldChg>
      <pc:sldChg chg="addSp delSp modSp add replId">
        <pc:chgData name="CHEN, KATHY (PGR)" userId="S::u2267086@live.warwick.ac.uk::33ad319c-faab-44e7-b730-ab3160d18fae" providerId="AD" clId="Web-{A6C0657E-4200-4B96-ABB1-B25130788EED}" dt="2023-02-23T19:47:41.898" v="690" actId="20577"/>
        <pc:sldMkLst>
          <pc:docMk/>
          <pc:sldMk cId="2476927181" sldId="472"/>
        </pc:sldMkLst>
        <pc:spChg chg="mod">
          <ac:chgData name="CHEN, KATHY (PGR)" userId="S::u2267086@live.warwick.ac.uk::33ad319c-faab-44e7-b730-ab3160d18fae" providerId="AD" clId="Web-{A6C0657E-4200-4B96-ABB1-B25130788EED}" dt="2023-02-23T19:47:41.898" v="690" actId="20577"/>
          <ac:spMkLst>
            <pc:docMk/>
            <pc:sldMk cId="2476927181" sldId="472"/>
            <ac:spMk id="9" creationId="{F5544383-E7DE-004E-E6F9-8DAAE6F8BBB7}"/>
          </ac:spMkLst>
        </pc:spChg>
        <pc:picChg chg="del">
          <ac:chgData name="CHEN, KATHY (PGR)" userId="S::u2267086@live.warwick.ac.uk::33ad319c-faab-44e7-b730-ab3160d18fae" providerId="AD" clId="Web-{A6C0657E-4200-4B96-ABB1-B25130788EED}" dt="2023-02-23T19:45:57.927" v="649"/>
          <ac:picMkLst>
            <pc:docMk/>
            <pc:sldMk cId="2476927181" sldId="472"/>
            <ac:picMk id="2" creationId="{2C57F30D-CC2D-A088-3A78-31962598603A}"/>
          </ac:picMkLst>
        </pc:picChg>
        <pc:picChg chg="add mod">
          <ac:chgData name="CHEN, KATHY (PGR)" userId="S::u2267086@live.warwick.ac.uk::33ad319c-faab-44e7-b730-ab3160d18fae" providerId="AD" clId="Web-{A6C0657E-4200-4B96-ABB1-B25130788EED}" dt="2023-02-23T19:46:55.928" v="665" actId="1076"/>
          <ac:picMkLst>
            <pc:docMk/>
            <pc:sldMk cId="2476927181" sldId="472"/>
            <ac:picMk id="6" creationId="{09680F44-C6FC-1388-C88A-30D47077432F}"/>
          </ac:picMkLst>
        </pc:picChg>
      </pc:sldChg>
      <pc:sldChg chg="delSp modSp add replId">
        <pc:chgData name="CHEN, KATHY (PGR)" userId="S::u2267086@live.warwick.ac.uk::33ad319c-faab-44e7-b730-ab3160d18fae" providerId="AD" clId="Web-{A6C0657E-4200-4B96-ABB1-B25130788EED}" dt="2023-02-23T19:48:06.946" v="699" actId="1076"/>
        <pc:sldMkLst>
          <pc:docMk/>
          <pc:sldMk cId="2804290019" sldId="473"/>
        </pc:sldMkLst>
        <pc:spChg chg="mod">
          <ac:chgData name="CHEN, KATHY (PGR)" userId="S::u2267086@live.warwick.ac.uk::33ad319c-faab-44e7-b730-ab3160d18fae" providerId="AD" clId="Web-{A6C0657E-4200-4B96-ABB1-B25130788EED}" dt="2023-02-23T19:48:06.946" v="699" actId="1076"/>
          <ac:spMkLst>
            <pc:docMk/>
            <pc:sldMk cId="2804290019" sldId="473"/>
            <ac:spMk id="9" creationId="{F5544383-E7DE-004E-E6F9-8DAAE6F8BBB7}"/>
          </ac:spMkLst>
        </pc:spChg>
        <pc:picChg chg="del">
          <ac:chgData name="CHEN, KATHY (PGR)" userId="S::u2267086@live.warwick.ac.uk::33ad319c-faab-44e7-b730-ab3160d18fae" providerId="AD" clId="Web-{A6C0657E-4200-4B96-ABB1-B25130788EED}" dt="2023-02-23T19:47:44.851" v="692"/>
          <ac:picMkLst>
            <pc:docMk/>
            <pc:sldMk cId="2804290019" sldId="473"/>
            <ac:picMk id="6" creationId="{09680F44-C6FC-1388-C88A-30D47077432F}"/>
          </ac:picMkLst>
        </pc:picChg>
      </pc:sldChg>
    </pc:docChg>
  </pc:docChgLst>
  <pc:docChgLst>
    <pc:chgData name="CHEN, KATHY (PGR)" userId="S::u2267086@live.warwick.ac.uk::33ad319c-faab-44e7-b730-ab3160d18fae" providerId="AD" clId="Web-{AF593356-4FEB-4F0E-B1F5-8802E36F7A53}"/>
    <pc:docChg chg="addSld delSld modSld sldOrd">
      <pc:chgData name="CHEN, KATHY (PGR)" userId="S::u2267086@live.warwick.ac.uk::33ad319c-faab-44e7-b730-ab3160d18fae" providerId="AD" clId="Web-{AF593356-4FEB-4F0E-B1F5-8802E36F7A53}" dt="2023-02-23T19:08:38.872" v="1015" actId="20577"/>
      <pc:docMkLst>
        <pc:docMk/>
      </pc:docMkLst>
      <pc:sldChg chg="del">
        <pc:chgData name="CHEN, KATHY (PGR)" userId="S::u2267086@live.warwick.ac.uk::33ad319c-faab-44e7-b730-ab3160d18fae" providerId="AD" clId="Web-{AF593356-4FEB-4F0E-B1F5-8802E36F7A53}" dt="2023-02-23T18:14:14.399" v="1"/>
        <pc:sldMkLst>
          <pc:docMk/>
          <pc:sldMk cId="732399145" sldId="395"/>
        </pc:sldMkLst>
      </pc:sldChg>
      <pc:sldChg chg="del">
        <pc:chgData name="CHEN, KATHY (PGR)" userId="S::u2267086@live.warwick.ac.uk::33ad319c-faab-44e7-b730-ab3160d18fae" providerId="AD" clId="Web-{AF593356-4FEB-4F0E-B1F5-8802E36F7A53}" dt="2023-02-23T18:14:15.524" v="2"/>
        <pc:sldMkLst>
          <pc:docMk/>
          <pc:sldMk cId="784652870" sldId="396"/>
        </pc:sldMkLst>
      </pc:sldChg>
      <pc:sldChg chg="del">
        <pc:chgData name="CHEN, KATHY (PGR)" userId="S::u2267086@live.warwick.ac.uk::33ad319c-faab-44e7-b730-ab3160d18fae" providerId="AD" clId="Web-{AF593356-4FEB-4F0E-B1F5-8802E36F7A53}" dt="2023-02-23T18:14:12.305" v="0"/>
        <pc:sldMkLst>
          <pc:docMk/>
          <pc:sldMk cId="4008534073" sldId="418"/>
        </pc:sldMkLst>
      </pc:sldChg>
      <pc:sldChg chg="del">
        <pc:chgData name="CHEN, KATHY (PGR)" userId="S::u2267086@live.warwick.ac.uk::33ad319c-faab-44e7-b730-ab3160d18fae" providerId="AD" clId="Web-{AF593356-4FEB-4F0E-B1F5-8802E36F7A53}" dt="2023-02-23T18:14:16.883" v="3"/>
        <pc:sldMkLst>
          <pc:docMk/>
          <pc:sldMk cId="2013556066" sldId="419"/>
        </pc:sldMkLst>
      </pc:sldChg>
      <pc:sldChg chg="del">
        <pc:chgData name="CHEN, KATHY (PGR)" userId="S::u2267086@live.warwick.ac.uk::33ad319c-faab-44e7-b730-ab3160d18fae" providerId="AD" clId="Web-{AF593356-4FEB-4F0E-B1F5-8802E36F7A53}" dt="2023-02-23T18:14:18.446" v="4"/>
        <pc:sldMkLst>
          <pc:docMk/>
          <pc:sldMk cId="2984485247" sldId="420"/>
        </pc:sldMkLst>
      </pc:sldChg>
      <pc:sldChg chg="del">
        <pc:chgData name="CHEN, KATHY (PGR)" userId="S::u2267086@live.warwick.ac.uk::33ad319c-faab-44e7-b730-ab3160d18fae" providerId="AD" clId="Web-{AF593356-4FEB-4F0E-B1F5-8802E36F7A53}" dt="2023-02-23T18:14:19.805" v="5"/>
        <pc:sldMkLst>
          <pc:docMk/>
          <pc:sldMk cId="3511184618" sldId="421"/>
        </pc:sldMkLst>
      </pc:sldChg>
      <pc:sldChg chg="del">
        <pc:chgData name="CHEN, KATHY (PGR)" userId="S::u2267086@live.warwick.ac.uk::33ad319c-faab-44e7-b730-ab3160d18fae" providerId="AD" clId="Web-{AF593356-4FEB-4F0E-B1F5-8802E36F7A53}" dt="2023-02-23T18:14:21.399" v="6"/>
        <pc:sldMkLst>
          <pc:docMk/>
          <pc:sldMk cId="4060234353" sldId="422"/>
        </pc:sldMkLst>
      </pc:sldChg>
      <pc:sldChg chg="del">
        <pc:chgData name="CHEN, KATHY (PGR)" userId="S::u2267086@live.warwick.ac.uk::33ad319c-faab-44e7-b730-ab3160d18fae" providerId="AD" clId="Web-{AF593356-4FEB-4F0E-B1F5-8802E36F7A53}" dt="2023-02-23T18:14:22.837" v="7"/>
        <pc:sldMkLst>
          <pc:docMk/>
          <pc:sldMk cId="1851492217" sldId="423"/>
        </pc:sldMkLst>
      </pc:sldChg>
      <pc:sldChg chg="del">
        <pc:chgData name="CHEN, KATHY (PGR)" userId="S::u2267086@live.warwick.ac.uk::33ad319c-faab-44e7-b730-ab3160d18fae" providerId="AD" clId="Web-{AF593356-4FEB-4F0E-B1F5-8802E36F7A53}" dt="2023-02-23T18:14:24.227" v="8"/>
        <pc:sldMkLst>
          <pc:docMk/>
          <pc:sldMk cId="2218539707" sldId="424"/>
        </pc:sldMkLst>
      </pc:sldChg>
      <pc:sldChg chg="del">
        <pc:chgData name="CHEN, KATHY (PGR)" userId="S::u2267086@live.warwick.ac.uk::33ad319c-faab-44e7-b730-ab3160d18fae" providerId="AD" clId="Web-{AF593356-4FEB-4F0E-B1F5-8802E36F7A53}" dt="2023-02-23T18:14:26.087" v="9"/>
        <pc:sldMkLst>
          <pc:docMk/>
          <pc:sldMk cId="1483834778" sldId="425"/>
        </pc:sldMkLst>
      </pc:sldChg>
      <pc:sldChg chg="del">
        <pc:chgData name="CHEN, KATHY (PGR)" userId="S::u2267086@live.warwick.ac.uk::33ad319c-faab-44e7-b730-ab3160d18fae" providerId="AD" clId="Web-{AF593356-4FEB-4F0E-B1F5-8802E36F7A53}" dt="2023-02-23T18:14:27.993" v="10"/>
        <pc:sldMkLst>
          <pc:docMk/>
          <pc:sldMk cId="815797694" sldId="426"/>
        </pc:sldMkLst>
      </pc:sldChg>
      <pc:sldChg chg="del">
        <pc:chgData name="CHEN, KATHY (PGR)" userId="S::u2267086@live.warwick.ac.uk::33ad319c-faab-44e7-b730-ab3160d18fae" providerId="AD" clId="Web-{AF593356-4FEB-4F0E-B1F5-8802E36F7A53}" dt="2023-02-23T18:14:29.181" v="11"/>
        <pc:sldMkLst>
          <pc:docMk/>
          <pc:sldMk cId="1519609655" sldId="427"/>
        </pc:sldMkLst>
      </pc:sldChg>
      <pc:sldChg chg="del">
        <pc:chgData name="CHEN, KATHY (PGR)" userId="S::u2267086@live.warwick.ac.uk::33ad319c-faab-44e7-b730-ab3160d18fae" providerId="AD" clId="Web-{AF593356-4FEB-4F0E-B1F5-8802E36F7A53}" dt="2023-02-23T18:14:30.321" v="12"/>
        <pc:sldMkLst>
          <pc:docMk/>
          <pc:sldMk cId="101384211" sldId="428"/>
        </pc:sldMkLst>
      </pc:sldChg>
      <pc:sldChg chg="del">
        <pc:chgData name="CHEN, KATHY (PGR)" userId="S::u2267086@live.warwick.ac.uk::33ad319c-faab-44e7-b730-ab3160d18fae" providerId="AD" clId="Web-{AF593356-4FEB-4F0E-B1F5-8802E36F7A53}" dt="2023-02-23T18:14:31.900" v="13"/>
        <pc:sldMkLst>
          <pc:docMk/>
          <pc:sldMk cId="3717779244" sldId="429"/>
        </pc:sldMkLst>
      </pc:sldChg>
      <pc:sldChg chg="del">
        <pc:chgData name="CHEN, KATHY (PGR)" userId="S::u2267086@live.warwick.ac.uk::33ad319c-faab-44e7-b730-ab3160d18fae" providerId="AD" clId="Web-{AF593356-4FEB-4F0E-B1F5-8802E36F7A53}" dt="2023-02-23T18:14:33.368" v="14"/>
        <pc:sldMkLst>
          <pc:docMk/>
          <pc:sldMk cId="3036241782" sldId="430"/>
        </pc:sldMkLst>
      </pc:sldChg>
      <pc:sldChg chg="del">
        <pc:chgData name="CHEN, KATHY (PGR)" userId="S::u2267086@live.warwick.ac.uk::33ad319c-faab-44e7-b730-ab3160d18fae" providerId="AD" clId="Web-{AF593356-4FEB-4F0E-B1F5-8802E36F7A53}" dt="2023-02-23T18:14:34.353" v="15"/>
        <pc:sldMkLst>
          <pc:docMk/>
          <pc:sldMk cId="358459859" sldId="431"/>
        </pc:sldMkLst>
      </pc:sldChg>
      <pc:sldChg chg="del">
        <pc:chgData name="CHEN, KATHY (PGR)" userId="S::u2267086@live.warwick.ac.uk::33ad319c-faab-44e7-b730-ab3160d18fae" providerId="AD" clId="Web-{AF593356-4FEB-4F0E-B1F5-8802E36F7A53}" dt="2023-02-23T18:14:36.681" v="16"/>
        <pc:sldMkLst>
          <pc:docMk/>
          <pc:sldMk cId="3044707406" sldId="432"/>
        </pc:sldMkLst>
      </pc:sldChg>
      <pc:sldChg chg="del">
        <pc:chgData name="CHEN, KATHY (PGR)" userId="S::u2267086@live.warwick.ac.uk::33ad319c-faab-44e7-b730-ab3160d18fae" providerId="AD" clId="Web-{AF593356-4FEB-4F0E-B1F5-8802E36F7A53}" dt="2023-02-23T18:14:41.494" v="17"/>
        <pc:sldMkLst>
          <pc:docMk/>
          <pc:sldMk cId="668251652" sldId="433"/>
        </pc:sldMkLst>
      </pc:sldChg>
      <pc:sldChg chg="del">
        <pc:chgData name="CHEN, KATHY (PGR)" userId="S::u2267086@live.warwick.ac.uk::33ad319c-faab-44e7-b730-ab3160d18fae" providerId="AD" clId="Web-{AF593356-4FEB-4F0E-B1F5-8802E36F7A53}" dt="2023-02-23T18:14:43.978" v="18"/>
        <pc:sldMkLst>
          <pc:docMk/>
          <pc:sldMk cId="1473153215" sldId="434"/>
        </pc:sldMkLst>
      </pc:sldChg>
      <pc:sldChg chg="del">
        <pc:chgData name="CHEN, KATHY (PGR)" userId="S::u2267086@live.warwick.ac.uk::33ad319c-faab-44e7-b730-ab3160d18fae" providerId="AD" clId="Web-{AF593356-4FEB-4F0E-B1F5-8802E36F7A53}" dt="2023-02-23T18:14:45.463" v="19"/>
        <pc:sldMkLst>
          <pc:docMk/>
          <pc:sldMk cId="939915102" sldId="435"/>
        </pc:sldMkLst>
      </pc:sldChg>
      <pc:sldChg chg="del">
        <pc:chgData name="CHEN, KATHY (PGR)" userId="S::u2267086@live.warwick.ac.uk::33ad319c-faab-44e7-b730-ab3160d18fae" providerId="AD" clId="Web-{AF593356-4FEB-4F0E-B1F5-8802E36F7A53}" dt="2023-02-23T18:14:46.822" v="20"/>
        <pc:sldMkLst>
          <pc:docMk/>
          <pc:sldMk cId="1958658494" sldId="436"/>
        </pc:sldMkLst>
      </pc:sldChg>
      <pc:sldChg chg="del">
        <pc:chgData name="CHEN, KATHY (PGR)" userId="S::u2267086@live.warwick.ac.uk::33ad319c-faab-44e7-b730-ab3160d18fae" providerId="AD" clId="Web-{AF593356-4FEB-4F0E-B1F5-8802E36F7A53}" dt="2023-02-23T18:14:48.510" v="21"/>
        <pc:sldMkLst>
          <pc:docMk/>
          <pc:sldMk cId="784896293" sldId="437"/>
        </pc:sldMkLst>
      </pc:sldChg>
      <pc:sldChg chg="del">
        <pc:chgData name="CHEN, KATHY (PGR)" userId="S::u2267086@live.warwick.ac.uk::33ad319c-faab-44e7-b730-ab3160d18fae" providerId="AD" clId="Web-{AF593356-4FEB-4F0E-B1F5-8802E36F7A53}" dt="2023-02-23T18:14:50.635" v="22"/>
        <pc:sldMkLst>
          <pc:docMk/>
          <pc:sldMk cId="1132989262" sldId="438"/>
        </pc:sldMkLst>
      </pc:sldChg>
      <pc:sldChg chg="del">
        <pc:chgData name="CHEN, KATHY (PGR)" userId="S::u2267086@live.warwick.ac.uk::33ad319c-faab-44e7-b730-ab3160d18fae" providerId="AD" clId="Web-{AF593356-4FEB-4F0E-B1F5-8802E36F7A53}" dt="2023-02-23T18:14:52.916" v="23"/>
        <pc:sldMkLst>
          <pc:docMk/>
          <pc:sldMk cId="808743633" sldId="439"/>
        </pc:sldMkLst>
      </pc:sldChg>
      <pc:sldChg chg="del">
        <pc:chgData name="CHEN, KATHY (PGR)" userId="S::u2267086@live.warwick.ac.uk::33ad319c-faab-44e7-b730-ab3160d18fae" providerId="AD" clId="Web-{AF593356-4FEB-4F0E-B1F5-8802E36F7A53}" dt="2023-02-23T18:14:54.635" v="24"/>
        <pc:sldMkLst>
          <pc:docMk/>
          <pc:sldMk cId="95705229" sldId="440"/>
        </pc:sldMkLst>
      </pc:sldChg>
      <pc:sldChg chg="del">
        <pc:chgData name="CHEN, KATHY (PGR)" userId="S::u2267086@live.warwick.ac.uk::33ad319c-faab-44e7-b730-ab3160d18fae" providerId="AD" clId="Web-{AF593356-4FEB-4F0E-B1F5-8802E36F7A53}" dt="2023-02-23T18:14:56.995" v="25"/>
        <pc:sldMkLst>
          <pc:docMk/>
          <pc:sldMk cId="875510010" sldId="441"/>
        </pc:sldMkLst>
      </pc:sldChg>
      <pc:sldChg chg="del">
        <pc:chgData name="CHEN, KATHY (PGR)" userId="S::u2267086@live.warwick.ac.uk::33ad319c-faab-44e7-b730-ab3160d18fae" providerId="AD" clId="Web-{AF593356-4FEB-4F0E-B1F5-8802E36F7A53}" dt="2023-02-23T18:14:58.416" v="26"/>
        <pc:sldMkLst>
          <pc:docMk/>
          <pc:sldMk cId="3415514596" sldId="442"/>
        </pc:sldMkLst>
      </pc:sldChg>
      <pc:sldChg chg="del">
        <pc:chgData name="CHEN, KATHY (PGR)" userId="S::u2267086@live.warwick.ac.uk::33ad319c-faab-44e7-b730-ab3160d18fae" providerId="AD" clId="Web-{AF593356-4FEB-4F0E-B1F5-8802E36F7A53}" dt="2023-02-23T18:15:00.260" v="27"/>
        <pc:sldMkLst>
          <pc:docMk/>
          <pc:sldMk cId="419812003" sldId="443"/>
        </pc:sldMkLst>
      </pc:sldChg>
      <pc:sldChg chg="del">
        <pc:chgData name="CHEN, KATHY (PGR)" userId="S::u2267086@live.warwick.ac.uk::33ad319c-faab-44e7-b730-ab3160d18fae" providerId="AD" clId="Web-{AF593356-4FEB-4F0E-B1F5-8802E36F7A53}" dt="2023-02-23T18:15:02.823" v="28"/>
        <pc:sldMkLst>
          <pc:docMk/>
          <pc:sldMk cId="3134378513" sldId="444"/>
        </pc:sldMkLst>
      </pc:sldChg>
      <pc:sldChg chg="del">
        <pc:chgData name="CHEN, KATHY (PGR)" userId="S::u2267086@live.warwick.ac.uk::33ad319c-faab-44e7-b730-ab3160d18fae" providerId="AD" clId="Web-{AF593356-4FEB-4F0E-B1F5-8802E36F7A53}" dt="2023-02-23T18:15:05.589" v="29"/>
        <pc:sldMkLst>
          <pc:docMk/>
          <pc:sldMk cId="1869768606" sldId="445"/>
        </pc:sldMkLst>
      </pc:sldChg>
      <pc:sldChg chg="del">
        <pc:chgData name="CHEN, KATHY (PGR)" userId="S::u2267086@live.warwick.ac.uk::33ad319c-faab-44e7-b730-ab3160d18fae" providerId="AD" clId="Web-{AF593356-4FEB-4F0E-B1F5-8802E36F7A53}" dt="2023-02-23T18:15:11.245" v="30"/>
        <pc:sldMkLst>
          <pc:docMk/>
          <pc:sldMk cId="60204641" sldId="446"/>
        </pc:sldMkLst>
      </pc:sldChg>
      <pc:sldChg chg="modSp">
        <pc:chgData name="CHEN, KATHY (PGR)" userId="S::u2267086@live.warwick.ac.uk::33ad319c-faab-44e7-b730-ab3160d18fae" providerId="AD" clId="Web-{AF593356-4FEB-4F0E-B1F5-8802E36F7A53}" dt="2023-02-23T18:15:34.121" v="40" actId="1076"/>
        <pc:sldMkLst>
          <pc:docMk/>
          <pc:sldMk cId="3618584411" sldId="447"/>
        </pc:sldMkLst>
        <pc:spChg chg="mod">
          <ac:chgData name="CHEN, KATHY (PGR)" userId="S::u2267086@live.warwick.ac.uk::33ad319c-faab-44e7-b730-ab3160d18fae" providerId="AD" clId="Web-{AF593356-4FEB-4F0E-B1F5-8802E36F7A53}" dt="2023-02-23T18:15:25.433" v="39" actId="20577"/>
          <ac:spMkLst>
            <pc:docMk/>
            <pc:sldMk cId="3618584411" sldId="447"/>
            <ac:spMk id="3" creationId="{6BBFEDCC-1B51-5E8D-72D3-3AE797F1178F}"/>
          </ac:spMkLst>
        </pc:spChg>
        <pc:spChg chg="mod">
          <ac:chgData name="CHEN, KATHY (PGR)" userId="S::u2267086@live.warwick.ac.uk::33ad319c-faab-44e7-b730-ab3160d18fae" providerId="AD" clId="Web-{AF593356-4FEB-4F0E-B1F5-8802E36F7A53}" dt="2023-02-23T18:15:34.121" v="40" actId="1076"/>
          <ac:spMkLst>
            <pc:docMk/>
            <pc:sldMk cId="3618584411" sldId="447"/>
            <ac:spMk id="9" creationId="{F5544383-E7DE-004E-E6F9-8DAAE6F8BBB7}"/>
          </ac:spMkLst>
        </pc:spChg>
      </pc:sldChg>
      <pc:sldChg chg="modSp">
        <pc:chgData name="CHEN, KATHY (PGR)" userId="S::u2267086@live.warwick.ac.uk::33ad319c-faab-44e7-b730-ab3160d18fae" providerId="AD" clId="Web-{AF593356-4FEB-4F0E-B1F5-8802E36F7A53}" dt="2023-02-23T18:15:49.434" v="47" actId="1076"/>
        <pc:sldMkLst>
          <pc:docMk/>
          <pc:sldMk cId="3233792729" sldId="448"/>
        </pc:sldMkLst>
        <pc:spChg chg="mod">
          <ac:chgData name="CHEN, KATHY (PGR)" userId="S::u2267086@live.warwick.ac.uk::33ad319c-faab-44e7-b730-ab3160d18fae" providerId="AD" clId="Web-{AF593356-4FEB-4F0E-B1F5-8802E36F7A53}" dt="2023-02-23T18:15:41.543" v="45" actId="20577"/>
          <ac:spMkLst>
            <pc:docMk/>
            <pc:sldMk cId="3233792729" sldId="448"/>
            <ac:spMk id="3" creationId="{6BBFEDCC-1B51-5E8D-72D3-3AE797F1178F}"/>
          </ac:spMkLst>
        </pc:spChg>
        <pc:spChg chg="mod">
          <ac:chgData name="CHEN, KATHY (PGR)" userId="S::u2267086@live.warwick.ac.uk::33ad319c-faab-44e7-b730-ab3160d18fae" providerId="AD" clId="Web-{AF593356-4FEB-4F0E-B1F5-8802E36F7A53}" dt="2023-02-23T18:15:46.091" v="46" actId="1076"/>
          <ac:spMkLst>
            <pc:docMk/>
            <pc:sldMk cId="3233792729" sldId="448"/>
            <ac:spMk id="9" creationId="{F5544383-E7DE-004E-E6F9-8DAAE6F8BBB7}"/>
          </ac:spMkLst>
        </pc:spChg>
        <pc:picChg chg="mod">
          <ac:chgData name="CHEN, KATHY (PGR)" userId="S::u2267086@live.warwick.ac.uk::33ad319c-faab-44e7-b730-ab3160d18fae" providerId="AD" clId="Web-{AF593356-4FEB-4F0E-B1F5-8802E36F7A53}" dt="2023-02-23T18:15:49.434" v="47" actId="1076"/>
          <ac:picMkLst>
            <pc:docMk/>
            <pc:sldMk cId="3233792729" sldId="448"/>
            <ac:picMk id="2" creationId="{364D5BF9-0DCE-F821-9D3D-A643F5AFDD6D}"/>
          </ac:picMkLst>
        </pc:picChg>
      </pc:sldChg>
      <pc:sldChg chg="delSp modSp add ord replId">
        <pc:chgData name="CHEN, KATHY (PGR)" userId="S::u2267086@live.warwick.ac.uk::33ad319c-faab-44e7-b730-ab3160d18fae" providerId="AD" clId="Web-{AF593356-4FEB-4F0E-B1F5-8802E36F7A53}" dt="2023-02-23T19:08:38.872" v="1015" actId="20577"/>
        <pc:sldMkLst>
          <pc:docMk/>
          <pc:sldMk cId="419606111" sldId="449"/>
        </pc:sldMkLst>
        <pc:spChg chg="mod">
          <ac:chgData name="CHEN, KATHY (PGR)" userId="S::u2267086@live.warwick.ac.uk::33ad319c-faab-44e7-b730-ab3160d18fae" providerId="AD" clId="Web-{AF593356-4FEB-4F0E-B1F5-8802E36F7A53}" dt="2023-02-23T19:08:38.872" v="1015" actId="20577"/>
          <ac:spMkLst>
            <pc:docMk/>
            <pc:sldMk cId="419606111" sldId="449"/>
            <ac:spMk id="3" creationId="{6BBFEDCC-1B51-5E8D-72D3-3AE797F1178F}"/>
          </ac:spMkLst>
        </pc:spChg>
        <pc:spChg chg="del mod">
          <ac:chgData name="CHEN, KATHY (PGR)" userId="S::u2267086@live.warwick.ac.uk::33ad319c-faab-44e7-b730-ab3160d18fae" providerId="AD" clId="Web-{AF593356-4FEB-4F0E-B1F5-8802E36F7A53}" dt="2023-02-23T18:20:39.041" v="78"/>
          <ac:spMkLst>
            <pc:docMk/>
            <pc:sldMk cId="419606111" sldId="449"/>
            <ac:spMk id="9" creationId="{F5544383-E7DE-004E-E6F9-8DAAE6F8BBB7}"/>
          </ac:spMkLst>
        </pc:spChg>
        <pc:picChg chg="del">
          <ac:chgData name="CHEN, KATHY (PGR)" userId="S::u2267086@live.warwick.ac.uk::33ad319c-faab-44e7-b730-ab3160d18fae" providerId="AD" clId="Web-{AF593356-4FEB-4F0E-B1F5-8802E36F7A53}" dt="2023-02-23T18:19:44.320" v="69"/>
          <ac:picMkLst>
            <pc:docMk/>
            <pc:sldMk cId="419606111" sldId="449"/>
            <ac:picMk id="2" creationId="{364D5BF9-0DCE-F821-9D3D-A643F5AFDD6D}"/>
          </ac:picMkLst>
        </pc:picChg>
      </pc:sldChg>
      <pc:sldChg chg="addSp delSp modSp new del">
        <pc:chgData name="CHEN, KATHY (PGR)" userId="S::u2267086@live.warwick.ac.uk::33ad319c-faab-44e7-b730-ab3160d18fae" providerId="AD" clId="Web-{AF593356-4FEB-4F0E-B1F5-8802E36F7A53}" dt="2023-02-23T18:19:35.523" v="67"/>
        <pc:sldMkLst>
          <pc:docMk/>
          <pc:sldMk cId="3858845616" sldId="449"/>
        </pc:sldMkLst>
        <pc:spChg chg="del">
          <ac:chgData name="CHEN, KATHY (PGR)" userId="S::u2267086@live.warwick.ac.uk::33ad319c-faab-44e7-b730-ab3160d18fae" providerId="AD" clId="Web-{AF593356-4FEB-4F0E-B1F5-8802E36F7A53}" dt="2023-02-23T18:16:25.749" v="51"/>
          <ac:spMkLst>
            <pc:docMk/>
            <pc:sldMk cId="3858845616" sldId="449"/>
            <ac:spMk id="2" creationId="{309EF37A-6325-FB2E-AF74-5FE6A548B7DB}"/>
          </ac:spMkLst>
        </pc:spChg>
        <pc:spChg chg="mod">
          <ac:chgData name="CHEN, KATHY (PGR)" userId="S::u2267086@live.warwick.ac.uk::33ad319c-faab-44e7-b730-ab3160d18fae" providerId="AD" clId="Web-{AF593356-4FEB-4F0E-B1F5-8802E36F7A53}" dt="2023-02-23T18:19:33.632" v="66" actId="20577"/>
          <ac:spMkLst>
            <pc:docMk/>
            <pc:sldMk cId="3858845616" sldId="449"/>
            <ac:spMk id="3" creationId="{E0DF9334-1F83-061A-7791-9F0E6BC272E9}"/>
          </ac:spMkLst>
        </pc:spChg>
        <pc:spChg chg="add mod">
          <ac:chgData name="CHEN, KATHY (PGR)" userId="S::u2267086@live.warwick.ac.uk::33ad319c-faab-44e7-b730-ab3160d18fae" providerId="AD" clId="Web-{AF593356-4FEB-4F0E-B1F5-8802E36F7A53}" dt="2023-02-23T18:16:33.311" v="52" actId="1076"/>
          <ac:spMkLst>
            <pc:docMk/>
            <pc:sldMk cId="3858845616" sldId="449"/>
            <ac:spMk id="7" creationId="{9291A8D2-5BA4-2800-E903-756E2456AAC4}"/>
          </ac:spMkLst>
        </pc:spChg>
      </pc:sldChg>
      <pc:sldChg chg="addSp delSp modSp add replId">
        <pc:chgData name="CHEN, KATHY (PGR)" userId="S::u2267086@live.warwick.ac.uk::33ad319c-faab-44e7-b730-ab3160d18fae" providerId="AD" clId="Web-{AF593356-4FEB-4F0E-B1F5-8802E36F7A53}" dt="2023-02-23T18:26:43.672" v="270" actId="1076"/>
        <pc:sldMkLst>
          <pc:docMk/>
          <pc:sldMk cId="363734938" sldId="450"/>
        </pc:sldMkLst>
        <pc:spChg chg="mod">
          <ac:chgData name="CHEN, KATHY (PGR)" userId="S::u2267086@live.warwick.ac.uk::33ad319c-faab-44e7-b730-ab3160d18fae" providerId="AD" clId="Web-{AF593356-4FEB-4F0E-B1F5-8802E36F7A53}" dt="2023-02-23T18:25:14.168" v="244" actId="14100"/>
          <ac:spMkLst>
            <pc:docMk/>
            <pc:sldMk cId="363734938" sldId="450"/>
            <ac:spMk id="3" creationId="{6BBFEDCC-1B51-5E8D-72D3-3AE797F1178F}"/>
          </ac:spMkLst>
        </pc:spChg>
        <pc:spChg chg="mod">
          <ac:chgData name="CHEN, KATHY (PGR)" userId="S::u2267086@live.warwick.ac.uk::33ad319c-faab-44e7-b730-ab3160d18fae" providerId="AD" clId="Web-{AF593356-4FEB-4F0E-B1F5-8802E36F7A53}" dt="2023-02-23T18:26:28.765" v="268" actId="1076"/>
          <ac:spMkLst>
            <pc:docMk/>
            <pc:sldMk cId="363734938" sldId="450"/>
            <ac:spMk id="9" creationId="{F5544383-E7DE-004E-E6F9-8DAAE6F8BBB7}"/>
          </ac:spMkLst>
        </pc:spChg>
        <pc:picChg chg="del">
          <ac:chgData name="CHEN, KATHY (PGR)" userId="S::u2267086@live.warwick.ac.uk::33ad319c-faab-44e7-b730-ab3160d18fae" providerId="AD" clId="Web-{AF593356-4FEB-4F0E-B1F5-8802E36F7A53}" dt="2023-02-23T18:25:22.199" v="245"/>
          <ac:picMkLst>
            <pc:docMk/>
            <pc:sldMk cId="363734938" sldId="450"/>
            <ac:picMk id="2" creationId="{364D5BF9-0DCE-F821-9D3D-A643F5AFDD6D}"/>
          </ac:picMkLst>
        </pc:picChg>
        <pc:picChg chg="add mod">
          <ac:chgData name="CHEN, KATHY (PGR)" userId="S::u2267086@live.warwick.ac.uk::33ad319c-faab-44e7-b730-ab3160d18fae" providerId="AD" clId="Web-{AF593356-4FEB-4F0E-B1F5-8802E36F7A53}" dt="2023-02-23T18:26:43.672" v="270" actId="1076"/>
          <ac:picMkLst>
            <pc:docMk/>
            <pc:sldMk cId="363734938" sldId="450"/>
            <ac:picMk id="6" creationId="{B1036B48-D6DB-84D9-5BA7-2C9A80556E55}"/>
          </ac:picMkLst>
        </pc:picChg>
      </pc:sldChg>
      <pc:sldChg chg="addSp delSp modSp add replId">
        <pc:chgData name="CHEN, KATHY (PGR)" userId="S::u2267086@live.warwick.ac.uk::33ad319c-faab-44e7-b730-ab3160d18fae" providerId="AD" clId="Web-{AF593356-4FEB-4F0E-B1F5-8802E36F7A53}" dt="2023-02-23T18:29:55.274" v="336" actId="1076"/>
        <pc:sldMkLst>
          <pc:docMk/>
          <pc:sldMk cId="2805012365" sldId="451"/>
        </pc:sldMkLst>
        <pc:spChg chg="mod">
          <ac:chgData name="CHEN, KATHY (PGR)" userId="S::u2267086@live.warwick.ac.uk::33ad319c-faab-44e7-b730-ab3160d18fae" providerId="AD" clId="Web-{AF593356-4FEB-4F0E-B1F5-8802E36F7A53}" dt="2023-02-23T18:29:26.445" v="329" actId="1076"/>
          <ac:spMkLst>
            <pc:docMk/>
            <pc:sldMk cId="2805012365" sldId="451"/>
            <ac:spMk id="9" creationId="{F5544383-E7DE-004E-E6F9-8DAAE6F8BBB7}"/>
          </ac:spMkLst>
        </pc:spChg>
        <pc:picChg chg="add mod">
          <ac:chgData name="CHEN, KATHY (PGR)" userId="S::u2267086@live.warwick.ac.uk::33ad319c-faab-44e7-b730-ab3160d18fae" providerId="AD" clId="Web-{AF593356-4FEB-4F0E-B1F5-8802E36F7A53}" dt="2023-02-23T18:29:44.992" v="332" actId="14100"/>
          <ac:picMkLst>
            <pc:docMk/>
            <pc:sldMk cId="2805012365" sldId="451"/>
            <ac:picMk id="2" creationId="{653F9178-42D7-C702-7F41-B94B87883106}"/>
          </ac:picMkLst>
        </pc:picChg>
        <pc:picChg chg="del">
          <ac:chgData name="CHEN, KATHY (PGR)" userId="S::u2267086@live.warwick.ac.uk::33ad319c-faab-44e7-b730-ab3160d18fae" providerId="AD" clId="Web-{AF593356-4FEB-4F0E-B1F5-8802E36F7A53}" dt="2023-02-23T18:26:59.657" v="272"/>
          <ac:picMkLst>
            <pc:docMk/>
            <pc:sldMk cId="2805012365" sldId="451"/>
            <ac:picMk id="6" creationId="{B1036B48-D6DB-84D9-5BA7-2C9A80556E55}"/>
          </ac:picMkLst>
        </pc:picChg>
        <pc:picChg chg="add mod">
          <ac:chgData name="CHEN, KATHY (PGR)" userId="S::u2267086@live.warwick.ac.uk::33ad319c-faab-44e7-b730-ab3160d18fae" providerId="AD" clId="Web-{AF593356-4FEB-4F0E-B1F5-8802E36F7A53}" dt="2023-02-23T18:29:49.555" v="334" actId="1076"/>
          <ac:picMkLst>
            <pc:docMk/>
            <pc:sldMk cId="2805012365" sldId="451"/>
            <ac:picMk id="8" creationId="{3BB6D694-BE58-FDBF-DEBB-EEB6C33B8ACA}"/>
          </ac:picMkLst>
        </pc:picChg>
        <pc:picChg chg="add mod">
          <ac:chgData name="CHEN, KATHY (PGR)" userId="S::u2267086@live.warwick.ac.uk::33ad319c-faab-44e7-b730-ab3160d18fae" providerId="AD" clId="Web-{AF593356-4FEB-4F0E-B1F5-8802E36F7A53}" dt="2023-02-23T18:29:55.274" v="336" actId="1076"/>
          <ac:picMkLst>
            <pc:docMk/>
            <pc:sldMk cId="2805012365" sldId="451"/>
            <ac:picMk id="10" creationId="{87A33312-BAD3-3E46-D4E0-E2873210215B}"/>
          </ac:picMkLst>
        </pc:picChg>
      </pc:sldChg>
      <pc:sldChg chg="addSp delSp modSp add replId">
        <pc:chgData name="CHEN, KATHY (PGR)" userId="S::u2267086@live.warwick.ac.uk::33ad319c-faab-44e7-b730-ab3160d18fae" providerId="AD" clId="Web-{AF593356-4FEB-4F0E-B1F5-8802E36F7A53}" dt="2023-02-23T18:33:40.461" v="392" actId="20577"/>
        <pc:sldMkLst>
          <pc:docMk/>
          <pc:sldMk cId="2362631837" sldId="452"/>
        </pc:sldMkLst>
        <pc:spChg chg="mod">
          <ac:chgData name="CHEN, KATHY (PGR)" userId="S::u2267086@live.warwick.ac.uk::33ad319c-faab-44e7-b730-ab3160d18fae" providerId="AD" clId="Web-{AF593356-4FEB-4F0E-B1F5-8802E36F7A53}" dt="2023-02-23T18:33:40.461" v="392" actId="20577"/>
          <ac:spMkLst>
            <pc:docMk/>
            <pc:sldMk cId="2362631837" sldId="452"/>
            <ac:spMk id="9" creationId="{F5544383-E7DE-004E-E6F9-8DAAE6F8BBB7}"/>
          </ac:spMkLst>
        </pc:spChg>
        <pc:picChg chg="del">
          <ac:chgData name="CHEN, KATHY (PGR)" userId="S::u2267086@live.warwick.ac.uk::33ad319c-faab-44e7-b730-ab3160d18fae" providerId="AD" clId="Web-{AF593356-4FEB-4F0E-B1F5-8802E36F7A53}" dt="2023-02-23T18:30:02.446" v="338"/>
          <ac:picMkLst>
            <pc:docMk/>
            <pc:sldMk cId="2362631837" sldId="452"/>
            <ac:picMk id="2" creationId="{653F9178-42D7-C702-7F41-B94B87883106}"/>
          </ac:picMkLst>
        </pc:picChg>
        <pc:picChg chg="add mod">
          <ac:chgData name="CHEN, KATHY (PGR)" userId="S::u2267086@live.warwick.ac.uk::33ad319c-faab-44e7-b730-ab3160d18fae" providerId="AD" clId="Web-{AF593356-4FEB-4F0E-B1F5-8802E36F7A53}" dt="2023-02-23T18:33:17.179" v="379" actId="1076"/>
          <ac:picMkLst>
            <pc:docMk/>
            <pc:sldMk cId="2362631837" sldId="452"/>
            <ac:picMk id="6" creationId="{163FE51F-CA53-B34E-1C35-088F65A6C7B8}"/>
          </ac:picMkLst>
        </pc:picChg>
        <pc:picChg chg="del">
          <ac:chgData name="CHEN, KATHY (PGR)" userId="S::u2267086@live.warwick.ac.uk::33ad319c-faab-44e7-b730-ab3160d18fae" providerId="AD" clId="Web-{AF593356-4FEB-4F0E-B1F5-8802E36F7A53}" dt="2023-02-23T18:30:03.587" v="339"/>
          <ac:picMkLst>
            <pc:docMk/>
            <pc:sldMk cId="2362631837" sldId="452"/>
            <ac:picMk id="8" creationId="{3BB6D694-BE58-FDBF-DEBB-EEB6C33B8ACA}"/>
          </ac:picMkLst>
        </pc:picChg>
        <pc:picChg chg="del">
          <ac:chgData name="CHEN, KATHY (PGR)" userId="S::u2267086@live.warwick.ac.uk::33ad319c-faab-44e7-b730-ab3160d18fae" providerId="AD" clId="Web-{AF593356-4FEB-4F0E-B1F5-8802E36F7A53}" dt="2023-02-23T18:30:04.743" v="340"/>
          <ac:picMkLst>
            <pc:docMk/>
            <pc:sldMk cId="2362631837" sldId="452"/>
            <ac:picMk id="10" creationId="{87A33312-BAD3-3E46-D4E0-E2873210215B}"/>
          </ac:picMkLst>
        </pc:picChg>
        <pc:picChg chg="add mod">
          <ac:chgData name="CHEN, KATHY (PGR)" userId="S::u2267086@live.warwick.ac.uk::33ad319c-faab-44e7-b730-ab3160d18fae" providerId="AD" clId="Web-{AF593356-4FEB-4F0E-B1F5-8802E36F7A53}" dt="2023-02-23T18:33:11.444" v="377" actId="1076"/>
          <ac:picMkLst>
            <pc:docMk/>
            <pc:sldMk cId="2362631837" sldId="452"/>
            <ac:picMk id="11" creationId="{2BCDD2CF-EFE6-4EA0-797F-40F75CFAC68B}"/>
          </ac:picMkLst>
        </pc:picChg>
        <pc:picChg chg="add del mod">
          <ac:chgData name="CHEN, KATHY (PGR)" userId="S::u2267086@live.warwick.ac.uk::33ad319c-faab-44e7-b730-ab3160d18fae" providerId="AD" clId="Web-{AF593356-4FEB-4F0E-B1F5-8802E36F7A53}" dt="2023-02-23T18:31:07.871" v="351"/>
          <ac:picMkLst>
            <pc:docMk/>
            <pc:sldMk cId="2362631837" sldId="452"/>
            <ac:picMk id="12" creationId="{85B80B72-F546-D909-7332-1FA43950E0FC}"/>
          </ac:picMkLst>
        </pc:picChg>
      </pc:sldChg>
      <pc:sldChg chg="addSp delSp modSp add replId">
        <pc:chgData name="CHEN, KATHY (PGR)" userId="S::u2267086@live.warwick.ac.uk::33ad319c-faab-44e7-b730-ab3160d18fae" providerId="AD" clId="Web-{AF593356-4FEB-4F0E-B1F5-8802E36F7A53}" dt="2023-02-23T18:34:29.182" v="413" actId="1076"/>
        <pc:sldMkLst>
          <pc:docMk/>
          <pc:sldMk cId="161245366" sldId="453"/>
        </pc:sldMkLst>
        <pc:spChg chg="mod">
          <ac:chgData name="CHEN, KATHY (PGR)" userId="S::u2267086@live.warwick.ac.uk::33ad319c-faab-44e7-b730-ab3160d18fae" providerId="AD" clId="Web-{AF593356-4FEB-4F0E-B1F5-8802E36F7A53}" dt="2023-02-23T18:34:24.479" v="411" actId="20577"/>
          <ac:spMkLst>
            <pc:docMk/>
            <pc:sldMk cId="161245366" sldId="453"/>
            <ac:spMk id="9" creationId="{F5544383-E7DE-004E-E6F9-8DAAE6F8BBB7}"/>
          </ac:spMkLst>
        </pc:spChg>
        <pc:picChg chg="add mod">
          <ac:chgData name="CHEN, KATHY (PGR)" userId="S::u2267086@live.warwick.ac.uk::33ad319c-faab-44e7-b730-ab3160d18fae" providerId="AD" clId="Web-{AF593356-4FEB-4F0E-B1F5-8802E36F7A53}" dt="2023-02-23T18:34:04.681" v="406" actId="1076"/>
          <ac:picMkLst>
            <pc:docMk/>
            <pc:sldMk cId="161245366" sldId="453"/>
            <ac:picMk id="2" creationId="{DC69C057-E939-D3B4-A9FE-0DF6A6B54210}"/>
          </ac:picMkLst>
        </pc:picChg>
        <pc:picChg chg="del">
          <ac:chgData name="CHEN, KATHY (PGR)" userId="S::u2267086@live.warwick.ac.uk::33ad319c-faab-44e7-b730-ab3160d18fae" providerId="AD" clId="Web-{AF593356-4FEB-4F0E-B1F5-8802E36F7A53}" dt="2023-02-23T18:33:49.758" v="403"/>
          <ac:picMkLst>
            <pc:docMk/>
            <pc:sldMk cId="161245366" sldId="453"/>
            <ac:picMk id="6" creationId="{163FE51F-CA53-B34E-1C35-088F65A6C7B8}"/>
          </ac:picMkLst>
        </pc:picChg>
        <pc:picChg chg="add mod">
          <ac:chgData name="CHEN, KATHY (PGR)" userId="S::u2267086@live.warwick.ac.uk::33ad319c-faab-44e7-b730-ab3160d18fae" providerId="AD" clId="Web-{AF593356-4FEB-4F0E-B1F5-8802E36F7A53}" dt="2023-02-23T18:34:29.182" v="413" actId="1076"/>
          <ac:picMkLst>
            <pc:docMk/>
            <pc:sldMk cId="161245366" sldId="453"/>
            <ac:picMk id="8" creationId="{FADCD372-A8F9-CF99-0ECE-B248F2E0D9C7}"/>
          </ac:picMkLst>
        </pc:picChg>
        <pc:picChg chg="del">
          <ac:chgData name="CHEN, KATHY (PGR)" userId="S::u2267086@live.warwick.ac.uk::33ad319c-faab-44e7-b730-ab3160d18fae" providerId="AD" clId="Web-{AF593356-4FEB-4F0E-B1F5-8802E36F7A53}" dt="2023-02-23T18:33:51.415" v="404"/>
          <ac:picMkLst>
            <pc:docMk/>
            <pc:sldMk cId="161245366" sldId="453"/>
            <ac:picMk id="11" creationId="{2BCDD2CF-EFE6-4EA0-797F-40F75CFAC68B}"/>
          </ac:picMkLst>
        </pc:picChg>
      </pc:sldChg>
      <pc:sldChg chg="delSp modSp add replId">
        <pc:chgData name="CHEN, KATHY (PGR)" userId="S::u2267086@live.warwick.ac.uk::33ad319c-faab-44e7-b730-ab3160d18fae" providerId="AD" clId="Web-{AF593356-4FEB-4F0E-B1F5-8802E36F7A53}" dt="2023-02-23T18:36:56.954" v="448" actId="20577"/>
        <pc:sldMkLst>
          <pc:docMk/>
          <pc:sldMk cId="1786498489" sldId="454"/>
        </pc:sldMkLst>
        <pc:spChg chg="mod">
          <ac:chgData name="CHEN, KATHY (PGR)" userId="S::u2267086@live.warwick.ac.uk::33ad319c-faab-44e7-b730-ab3160d18fae" providerId="AD" clId="Web-{AF593356-4FEB-4F0E-B1F5-8802E36F7A53}" dt="2023-02-23T18:36:56.954" v="448" actId="20577"/>
          <ac:spMkLst>
            <pc:docMk/>
            <pc:sldMk cId="1786498489" sldId="454"/>
            <ac:spMk id="9" creationId="{F5544383-E7DE-004E-E6F9-8DAAE6F8BBB7}"/>
          </ac:spMkLst>
        </pc:spChg>
        <pc:picChg chg="del">
          <ac:chgData name="CHEN, KATHY (PGR)" userId="S::u2267086@live.warwick.ac.uk::33ad319c-faab-44e7-b730-ab3160d18fae" providerId="AD" clId="Web-{AF593356-4FEB-4F0E-B1F5-8802E36F7A53}" dt="2023-02-23T18:34:36.886" v="415"/>
          <ac:picMkLst>
            <pc:docMk/>
            <pc:sldMk cId="1786498489" sldId="454"/>
            <ac:picMk id="2" creationId="{DC69C057-E939-D3B4-A9FE-0DF6A6B54210}"/>
          </ac:picMkLst>
        </pc:picChg>
        <pc:picChg chg="del">
          <ac:chgData name="CHEN, KATHY (PGR)" userId="S::u2267086@live.warwick.ac.uk::33ad319c-faab-44e7-b730-ab3160d18fae" providerId="AD" clId="Web-{AF593356-4FEB-4F0E-B1F5-8802E36F7A53}" dt="2023-02-23T18:34:38.120" v="416"/>
          <ac:picMkLst>
            <pc:docMk/>
            <pc:sldMk cId="1786498489" sldId="454"/>
            <ac:picMk id="8" creationId="{FADCD372-A8F9-CF99-0ECE-B248F2E0D9C7}"/>
          </ac:picMkLst>
        </pc:picChg>
      </pc:sldChg>
      <pc:sldChg chg="addSp modSp add replId">
        <pc:chgData name="CHEN, KATHY (PGR)" userId="S::u2267086@live.warwick.ac.uk::33ad319c-faab-44e7-b730-ab3160d18fae" providerId="AD" clId="Web-{AF593356-4FEB-4F0E-B1F5-8802E36F7A53}" dt="2023-02-23T18:41:38.067" v="511" actId="1076"/>
        <pc:sldMkLst>
          <pc:docMk/>
          <pc:sldMk cId="521796259" sldId="455"/>
        </pc:sldMkLst>
        <pc:spChg chg="mod">
          <ac:chgData name="CHEN, KATHY (PGR)" userId="S::u2267086@live.warwick.ac.uk::33ad319c-faab-44e7-b730-ab3160d18fae" providerId="AD" clId="Web-{AF593356-4FEB-4F0E-B1F5-8802E36F7A53}" dt="2023-02-23T18:41:38.067" v="511" actId="1076"/>
          <ac:spMkLst>
            <pc:docMk/>
            <pc:sldMk cId="521796259" sldId="455"/>
            <ac:spMk id="3" creationId="{6BBFEDCC-1B51-5E8D-72D3-3AE797F1178F}"/>
          </ac:spMkLst>
        </pc:spChg>
        <pc:spChg chg="mod">
          <ac:chgData name="CHEN, KATHY (PGR)" userId="S::u2267086@live.warwick.ac.uk::33ad319c-faab-44e7-b730-ab3160d18fae" providerId="AD" clId="Web-{AF593356-4FEB-4F0E-B1F5-8802E36F7A53}" dt="2023-02-23T18:38:35.633" v="474" actId="1076"/>
          <ac:spMkLst>
            <pc:docMk/>
            <pc:sldMk cId="521796259" sldId="455"/>
            <ac:spMk id="9" creationId="{F5544383-E7DE-004E-E6F9-8DAAE6F8BBB7}"/>
          </ac:spMkLst>
        </pc:spChg>
        <pc:picChg chg="add mod">
          <ac:chgData name="CHEN, KATHY (PGR)" userId="S::u2267086@live.warwick.ac.uk::33ad319c-faab-44e7-b730-ab3160d18fae" providerId="AD" clId="Web-{AF593356-4FEB-4F0E-B1F5-8802E36F7A53}" dt="2023-02-23T18:38:38.602" v="475" actId="1076"/>
          <ac:picMkLst>
            <pc:docMk/>
            <pc:sldMk cId="521796259" sldId="455"/>
            <ac:picMk id="2" creationId="{F629CD6F-F5CF-824F-5E35-1DCCF5BF007F}"/>
          </ac:picMkLst>
        </pc:picChg>
      </pc:sldChg>
      <pc:sldChg chg="modSp add replId">
        <pc:chgData name="CHEN, KATHY (PGR)" userId="S::u2267086@live.warwick.ac.uk::33ad319c-faab-44e7-b730-ab3160d18fae" providerId="AD" clId="Web-{AF593356-4FEB-4F0E-B1F5-8802E36F7A53}" dt="2023-02-23T18:41:31.973" v="510" actId="1076"/>
        <pc:sldMkLst>
          <pc:docMk/>
          <pc:sldMk cId="2454601063" sldId="456"/>
        </pc:sldMkLst>
        <pc:spChg chg="mod">
          <ac:chgData name="CHEN, KATHY (PGR)" userId="S::u2267086@live.warwick.ac.uk::33ad319c-faab-44e7-b730-ab3160d18fae" providerId="AD" clId="Web-{AF593356-4FEB-4F0E-B1F5-8802E36F7A53}" dt="2023-02-23T18:41:31.973" v="510" actId="1076"/>
          <ac:spMkLst>
            <pc:docMk/>
            <pc:sldMk cId="2454601063" sldId="456"/>
            <ac:spMk id="3" creationId="{6BBFEDCC-1B51-5E8D-72D3-3AE797F1178F}"/>
          </ac:spMkLst>
        </pc:spChg>
        <pc:spChg chg="mod">
          <ac:chgData name="CHEN, KATHY (PGR)" userId="S::u2267086@live.warwick.ac.uk::33ad319c-faab-44e7-b730-ab3160d18fae" providerId="AD" clId="Web-{AF593356-4FEB-4F0E-B1F5-8802E36F7A53}" dt="2023-02-23T18:39:48.859" v="487" actId="14100"/>
          <ac:spMkLst>
            <pc:docMk/>
            <pc:sldMk cId="2454601063" sldId="456"/>
            <ac:spMk id="9" creationId="{F5544383-E7DE-004E-E6F9-8DAAE6F8BBB7}"/>
          </ac:spMkLst>
        </pc:spChg>
        <pc:picChg chg="mod">
          <ac:chgData name="CHEN, KATHY (PGR)" userId="S::u2267086@live.warwick.ac.uk::33ad319c-faab-44e7-b730-ab3160d18fae" providerId="AD" clId="Web-{AF593356-4FEB-4F0E-B1F5-8802E36F7A53}" dt="2023-02-23T18:39:44.312" v="486" actId="14100"/>
          <ac:picMkLst>
            <pc:docMk/>
            <pc:sldMk cId="2454601063" sldId="456"/>
            <ac:picMk id="2" creationId="{F629CD6F-F5CF-824F-5E35-1DCCF5BF007F}"/>
          </ac:picMkLst>
        </pc:picChg>
      </pc:sldChg>
      <pc:sldChg chg="modSp add replId">
        <pc:chgData name="CHEN, KATHY (PGR)" userId="S::u2267086@live.warwick.ac.uk::33ad319c-faab-44e7-b730-ab3160d18fae" providerId="AD" clId="Web-{AF593356-4FEB-4F0E-B1F5-8802E36F7A53}" dt="2023-02-23T18:41:25.535" v="509" actId="1076"/>
        <pc:sldMkLst>
          <pc:docMk/>
          <pc:sldMk cId="4190766144" sldId="457"/>
        </pc:sldMkLst>
        <pc:spChg chg="mod">
          <ac:chgData name="CHEN, KATHY (PGR)" userId="S::u2267086@live.warwick.ac.uk::33ad319c-faab-44e7-b730-ab3160d18fae" providerId="AD" clId="Web-{AF593356-4FEB-4F0E-B1F5-8802E36F7A53}" dt="2023-02-23T18:41:25.535" v="509" actId="1076"/>
          <ac:spMkLst>
            <pc:docMk/>
            <pc:sldMk cId="4190766144" sldId="457"/>
            <ac:spMk id="3" creationId="{6BBFEDCC-1B51-5E8D-72D3-3AE797F1178F}"/>
          </ac:spMkLst>
        </pc:spChg>
        <pc:spChg chg="mod">
          <ac:chgData name="CHEN, KATHY (PGR)" userId="S::u2267086@live.warwick.ac.uk::33ad319c-faab-44e7-b730-ab3160d18fae" providerId="AD" clId="Web-{AF593356-4FEB-4F0E-B1F5-8802E36F7A53}" dt="2023-02-23T18:40:08.329" v="493" actId="20577"/>
          <ac:spMkLst>
            <pc:docMk/>
            <pc:sldMk cId="4190766144" sldId="457"/>
            <ac:spMk id="9" creationId="{F5544383-E7DE-004E-E6F9-8DAAE6F8BBB7}"/>
          </ac:spMkLst>
        </pc:spChg>
      </pc:sldChg>
      <pc:sldChg chg="modSp add replId">
        <pc:chgData name="CHEN, KATHY (PGR)" userId="S::u2267086@live.warwick.ac.uk::33ad319c-faab-44e7-b730-ab3160d18fae" providerId="AD" clId="Web-{AF593356-4FEB-4F0E-B1F5-8802E36F7A53}" dt="2023-02-23T18:41:20.238" v="508" actId="1076"/>
        <pc:sldMkLst>
          <pc:docMk/>
          <pc:sldMk cId="3918808480" sldId="458"/>
        </pc:sldMkLst>
        <pc:spChg chg="mod">
          <ac:chgData name="CHEN, KATHY (PGR)" userId="S::u2267086@live.warwick.ac.uk::33ad319c-faab-44e7-b730-ab3160d18fae" providerId="AD" clId="Web-{AF593356-4FEB-4F0E-B1F5-8802E36F7A53}" dt="2023-02-23T18:41:20.238" v="508" actId="1076"/>
          <ac:spMkLst>
            <pc:docMk/>
            <pc:sldMk cId="3918808480" sldId="458"/>
            <ac:spMk id="3" creationId="{6BBFEDCC-1B51-5E8D-72D3-3AE797F1178F}"/>
          </ac:spMkLst>
        </pc:spChg>
        <pc:spChg chg="mod">
          <ac:chgData name="CHEN, KATHY (PGR)" userId="S::u2267086@live.warwick.ac.uk::33ad319c-faab-44e7-b730-ab3160d18fae" providerId="AD" clId="Web-{AF593356-4FEB-4F0E-B1F5-8802E36F7A53}" dt="2023-02-23T18:41:12.300" v="507" actId="20577"/>
          <ac:spMkLst>
            <pc:docMk/>
            <pc:sldMk cId="3918808480" sldId="458"/>
            <ac:spMk id="9" creationId="{F5544383-E7DE-004E-E6F9-8DAAE6F8BBB7}"/>
          </ac:spMkLst>
        </pc:spChg>
      </pc:sldChg>
      <pc:sldChg chg="addSp delSp modSp add replId">
        <pc:chgData name="CHEN, KATHY (PGR)" userId="S::u2267086@live.warwick.ac.uk::33ad319c-faab-44e7-b730-ab3160d18fae" providerId="AD" clId="Web-{AF593356-4FEB-4F0E-B1F5-8802E36F7A53}" dt="2023-02-23T18:43:02.852" v="536" actId="1076"/>
        <pc:sldMkLst>
          <pc:docMk/>
          <pc:sldMk cId="2061500008" sldId="459"/>
        </pc:sldMkLst>
        <pc:spChg chg="mod">
          <ac:chgData name="CHEN, KATHY (PGR)" userId="S::u2267086@live.warwick.ac.uk::33ad319c-faab-44e7-b730-ab3160d18fae" providerId="AD" clId="Web-{AF593356-4FEB-4F0E-B1F5-8802E36F7A53}" dt="2023-02-23T18:43:00.665" v="535" actId="20577"/>
          <ac:spMkLst>
            <pc:docMk/>
            <pc:sldMk cId="2061500008" sldId="459"/>
            <ac:spMk id="9" creationId="{F5544383-E7DE-004E-E6F9-8DAAE6F8BBB7}"/>
          </ac:spMkLst>
        </pc:spChg>
        <pc:picChg chg="del">
          <ac:chgData name="CHEN, KATHY (PGR)" userId="S::u2267086@live.warwick.ac.uk::33ad319c-faab-44e7-b730-ab3160d18fae" providerId="AD" clId="Web-{AF593356-4FEB-4F0E-B1F5-8802E36F7A53}" dt="2023-02-23T18:42:16.178" v="513"/>
          <ac:picMkLst>
            <pc:docMk/>
            <pc:sldMk cId="2061500008" sldId="459"/>
            <ac:picMk id="2" creationId="{F629CD6F-F5CF-824F-5E35-1DCCF5BF007F}"/>
          </ac:picMkLst>
        </pc:picChg>
        <pc:picChg chg="add mod">
          <ac:chgData name="CHEN, KATHY (PGR)" userId="S::u2267086@live.warwick.ac.uk::33ad319c-faab-44e7-b730-ab3160d18fae" providerId="AD" clId="Web-{AF593356-4FEB-4F0E-B1F5-8802E36F7A53}" dt="2023-02-23T18:43:02.852" v="536" actId="1076"/>
          <ac:picMkLst>
            <pc:docMk/>
            <pc:sldMk cId="2061500008" sldId="459"/>
            <ac:picMk id="6" creationId="{3E236900-AFE0-5305-96FE-DAB10A5F071C}"/>
          </ac:picMkLst>
        </pc:picChg>
      </pc:sldChg>
      <pc:sldChg chg="delSp modSp add replId">
        <pc:chgData name="CHEN, KATHY (PGR)" userId="S::u2267086@live.warwick.ac.uk::33ad319c-faab-44e7-b730-ab3160d18fae" providerId="AD" clId="Web-{AF593356-4FEB-4F0E-B1F5-8802E36F7A53}" dt="2023-02-23T18:43:56.745" v="551" actId="20577"/>
        <pc:sldMkLst>
          <pc:docMk/>
          <pc:sldMk cId="1722126993" sldId="460"/>
        </pc:sldMkLst>
        <pc:spChg chg="mod">
          <ac:chgData name="CHEN, KATHY (PGR)" userId="S::u2267086@live.warwick.ac.uk::33ad319c-faab-44e7-b730-ab3160d18fae" providerId="AD" clId="Web-{AF593356-4FEB-4F0E-B1F5-8802E36F7A53}" dt="2023-02-23T18:43:56.745" v="551" actId="20577"/>
          <ac:spMkLst>
            <pc:docMk/>
            <pc:sldMk cId="1722126993" sldId="460"/>
            <ac:spMk id="9" creationId="{F5544383-E7DE-004E-E6F9-8DAAE6F8BBB7}"/>
          </ac:spMkLst>
        </pc:spChg>
        <pc:picChg chg="del">
          <ac:chgData name="CHEN, KATHY (PGR)" userId="S::u2267086@live.warwick.ac.uk::33ad319c-faab-44e7-b730-ab3160d18fae" providerId="AD" clId="Web-{AF593356-4FEB-4F0E-B1F5-8802E36F7A53}" dt="2023-02-23T18:43:14.603" v="538"/>
          <ac:picMkLst>
            <pc:docMk/>
            <pc:sldMk cId="1722126993" sldId="460"/>
            <ac:picMk id="6" creationId="{3E236900-AFE0-5305-96FE-DAB10A5F071C}"/>
          </ac:picMkLst>
        </pc:picChg>
      </pc:sldChg>
      <pc:sldChg chg="modSp add replId">
        <pc:chgData name="CHEN, KATHY (PGR)" userId="S::u2267086@live.warwick.ac.uk::33ad319c-faab-44e7-b730-ab3160d18fae" providerId="AD" clId="Web-{AF593356-4FEB-4F0E-B1F5-8802E36F7A53}" dt="2023-02-23T18:53:41.254" v="786" actId="20577"/>
        <pc:sldMkLst>
          <pc:docMk/>
          <pc:sldMk cId="1413279310" sldId="461"/>
        </pc:sldMkLst>
        <pc:spChg chg="mod">
          <ac:chgData name="CHEN, KATHY (PGR)" userId="S::u2267086@live.warwick.ac.uk::33ad319c-faab-44e7-b730-ab3160d18fae" providerId="AD" clId="Web-{AF593356-4FEB-4F0E-B1F5-8802E36F7A53}" dt="2023-02-23T18:44:27.700" v="556" actId="20577"/>
          <ac:spMkLst>
            <pc:docMk/>
            <pc:sldMk cId="1413279310" sldId="461"/>
            <ac:spMk id="3" creationId="{6BBFEDCC-1B51-5E8D-72D3-3AE797F1178F}"/>
          </ac:spMkLst>
        </pc:spChg>
        <pc:spChg chg="mod">
          <ac:chgData name="CHEN, KATHY (PGR)" userId="S::u2267086@live.warwick.ac.uk::33ad319c-faab-44e7-b730-ab3160d18fae" providerId="AD" clId="Web-{AF593356-4FEB-4F0E-B1F5-8802E36F7A53}" dt="2023-02-23T18:53:41.254" v="786" actId="20577"/>
          <ac:spMkLst>
            <pc:docMk/>
            <pc:sldMk cId="1413279310" sldId="461"/>
            <ac:spMk id="9" creationId="{F5544383-E7DE-004E-E6F9-8DAAE6F8BBB7}"/>
          </ac:spMkLst>
        </pc:spChg>
      </pc:sldChg>
      <pc:sldChg chg="modSp add replId">
        <pc:chgData name="CHEN, KATHY (PGR)" userId="S::u2267086@live.warwick.ac.uk::33ad319c-faab-44e7-b730-ab3160d18fae" providerId="AD" clId="Web-{AF593356-4FEB-4F0E-B1F5-8802E36F7A53}" dt="2023-02-23T18:55:51.380" v="812" actId="20577"/>
        <pc:sldMkLst>
          <pc:docMk/>
          <pc:sldMk cId="3110183840" sldId="462"/>
        </pc:sldMkLst>
        <pc:spChg chg="mod">
          <ac:chgData name="CHEN, KATHY (PGR)" userId="S::u2267086@live.warwick.ac.uk::33ad319c-faab-44e7-b730-ab3160d18fae" providerId="AD" clId="Web-{AF593356-4FEB-4F0E-B1F5-8802E36F7A53}" dt="2023-02-23T18:55:51.380" v="812" actId="20577"/>
          <ac:spMkLst>
            <pc:docMk/>
            <pc:sldMk cId="3110183840" sldId="462"/>
            <ac:spMk id="9" creationId="{F5544383-E7DE-004E-E6F9-8DAAE6F8BBB7}"/>
          </ac:spMkLst>
        </pc:spChg>
      </pc:sldChg>
      <pc:sldChg chg="addSp modSp add replId">
        <pc:chgData name="CHEN, KATHY (PGR)" userId="S::u2267086@live.warwick.ac.uk::33ad319c-faab-44e7-b730-ab3160d18fae" providerId="AD" clId="Web-{AF593356-4FEB-4F0E-B1F5-8802E36F7A53}" dt="2023-02-23T18:58:03.699" v="836" actId="20577"/>
        <pc:sldMkLst>
          <pc:docMk/>
          <pc:sldMk cId="2476801771" sldId="463"/>
        </pc:sldMkLst>
        <pc:spChg chg="mod">
          <ac:chgData name="CHEN, KATHY (PGR)" userId="S::u2267086@live.warwick.ac.uk::33ad319c-faab-44e7-b730-ab3160d18fae" providerId="AD" clId="Web-{AF593356-4FEB-4F0E-B1F5-8802E36F7A53}" dt="2023-02-23T18:58:03.699" v="836" actId="20577"/>
          <ac:spMkLst>
            <pc:docMk/>
            <pc:sldMk cId="2476801771" sldId="463"/>
            <ac:spMk id="9" creationId="{F5544383-E7DE-004E-E6F9-8DAAE6F8BBB7}"/>
          </ac:spMkLst>
        </pc:spChg>
        <pc:picChg chg="add mod">
          <ac:chgData name="CHEN, KATHY (PGR)" userId="S::u2267086@live.warwick.ac.uk::33ad319c-faab-44e7-b730-ab3160d18fae" providerId="AD" clId="Web-{AF593356-4FEB-4F0E-B1F5-8802E36F7A53}" dt="2023-02-23T18:57:34.604" v="826" actId="1076"/>
          <ac:picMkLst>
            <pc:docMk/>
            <pc:sldMk cId="2476801771" sldId="463"/>
            <ac:picMk id="2" creationId="{D874D856-AEC9-9632-26F1-635E4DF9FFD0}"/>
          </ac:picMkLst>
        </pc:picChg>
      </pc:sldChg>
      <pc:sldChg chg="delSp modSp add replId">
        <pc:chgData name="CHEN, KATHY (PGR)" userId="S::u2267086@live.warwick.ac.uk::33ad319c-faab-44e7-b730-ab3160d18fae" providerId="AD" clId="Web-{AF593356-4FEB-4F0E-B1F5-8802E36F7A53}" dt="2023-02-23T18:58:50.419" v="856" actId="20577"/>
        <pc:sldMkLst>
          <pc:docMk/>
          <pc:sldMk cId="936946557" sldId="464"/>
        </pc:sldMkLst>
        <pc:spChg chg="mod">
          <ac:chgData name="CHEN, KATHY (PGR)" userId="S::u2267086@live.warwick.ac.uk::33ad319c-faab-44e7-b730-ab3160d18fae" providerId="AD" clId="Web-{AF593356-4FEB-4F0E-B1F5-8802E36F7A53}" dt="2023-02-23T18:58:50.419" v="856" actId="20577"/>
          <ac:spMkLst>
            <pc:docMk/>
            <pc:sldMk cId="936946557" sldId="464"/>
            <ac:spMk id="9" creationId="{F5544383-E7DE-004E-E6F9-8DAAE6F8BBB7}"/>
          </ac:spMkLst>
        </pc:spChg>
        <pc:picChg chg="del">
          <ac:chgData name="CHEN, KATHY (PGR)" userId="S::u2267086@live.warwick.ac.uk::33ad319c-faab-44e7-b730-ab3160d18fae" providerId="AD" clId="Web-{AF593356-4FEB-4F0E-B1F5-8802E36F7A53}" dt="2023-02-23T18:58:08.527" v="838"/>
          <ac:picMkLst>
            <pc:docMk/>
            <pc:sldMk cId="936946557" sldId="464"/>
            <ac:picMk id="2" creationId="{D874D856-AEC9-9632-26F1-635E4DF9FFD0}"/>
          </ac:picMkLst>
        </pc:picChg>
      </pc:sldChg>
      <pc:sldChg chg="addSp modSp add replId">
        <pc:chgData name="CHEN, KATHY (PGR)" userId="S::u2267086@live.warwick.ac.uk::33ad319c-faab-44e7-b730-ab3160d18fae" providerId="AD" clId="Web-{AF593356-4FEB-4F0E-B1F5-8802E36F7A53}" dt="2023-02-23T18:59:42.594" v="872" actId="20577"/>
        <pc:sldMkLst>
          <pc:docMk/>
          <pc:sldMk cId="4072659108" sldId="465"/>
        </pc:sldMkLst>
        <pc:spChg chg="mod">
          <ac:chgData name="CHEN, KATHY (PGR)" userId="S::u2267086@live.warwick.ac.uk::33ad319c-faab-44e7-b730-ab3160d18fae" providerId="AD" clId="Web-{AF593356-4FEB-4F0E-B1F5-8802E36F7A53}" dt="2023-02-23T18:59:42.594" v="872" actId="20577"/>
          <ac:spMkLst>
            <pc:docMk/>
            <pc:sldMk cId="4072659108" sldId="465"/>
            <ac:spMk id="9" creationId="{F5544383-E7DE-004E-E6F9-8DAAE6F8BBB7}"/>
          </ac:spMkLst>
        </pc:spChg>
        <pc:picChg chg="add mod">
          <ac:chgData name="CHEN, KATHY (PGR)" userId="S::u2267086@live.warwick.ac.uk::33ad319c-faab-44e7-b730-ab3160d18fae" providerId="AD" clId="Web-{AF593356-4FEB-4F0E-B1F5-8802E36F7A53}" dt="2023-02-23T18:59:28.452" v="867" actId="1076"/>
          <ac:picMkLst>
            <pc:docMk/>
            <pc:sldMk cId="4072659108" sldId="465"/>
            <ac:picMk id="2" creationId="{6B266A2D-BB25-678D-6938-AAC9180B09FE}"/>
          </ac:picMkLst>
        </pc:picChg>
      </pc:sldChg>
      <pc:sldChg chg="addSp delSp modSp add replId">
        <pc:chgData name="CHEN, KATHY (PGR)" userId="S::u2267086@live.warwick.ac.uk::33ad319c-faab-44e7-b730-ab3160d18fae" providerId="AD" clId="Web-{AF593356-4FEB-4F0E-B1F5-8802E36F7A53}" dt="2023-02-23T19:01:01.944" v="893" actId="20577"/>
        <pc:sldMkLst>
          <pc:docMk/>
          <pc:sldMk cId="3800483511" sldId="466"/>
        </pc:sldMkLst>
        <pc:spChg chg="mod">
          <ac:chgData name="CHEN, KATHY (PGR)" userId="S::u2267086@live.warwick.ac.uk::33ad319c-faab-44e7-b730-ab3160d18fae" providerId="AD" clId="Web-{AF593356-4FEB-4F0E-B1F5-8802E36F7A53}" dt="2023-02-23T19:01:01.944" v="893" actId="20577"/>
          <ac:spMkLst>
            <pc:docMk/>
            <pc:sldMk cId="3800483511" sldId="466"/>
            <ac:spMk id="9" creationId="{F5544383-E7DE-004E-E6F9-8DAAE6F8BBB7}"/>
          </ac:spMkLst>
        </pc:spChg>
        <pc:picChg chg="del">
          <ac:chgData name="CHEN, KATHY (PGR)" userId="S::u2267086@live.warwick.ac.uk::33ad319c-faab-44e7-b730-ab3160d18fae" providerId="AD" clId="Web-{AF593356-4FEB-4F0E-B1F5-8802E36F7A53}" dt="2023-02-23T18:59:49.644" v="874"/>
          <ac:picMkLst>
            <pc:docMk/>
            <pc:sldMk cId="3800483511" sldId="466"/>
            <ac:picMk id="2" creationId="{6B266A2D-BB25-678D-6938-AAC9180B09FE}"/>
          </ac:picMkLst>
        </pc:picChg>
        <pc:picChg chg="add mod">
          <ac:chgData name="CHEN, KATHY (PGR)" userId="S::u2267086@live.warwick.ac.uk::33ad319c-faab-44e7-b730-ab3160d18fae" providerId="AD" clId="Web-{AF593356-4FEB-4F0E-B1F5-8802E36F7A53}" dt="2023-02-23T19:00:42.131" v="885" actId="1076"/>
          <ac:picMkLst>
            <pc:docMk/>
            <pc:sldMk cId="3800483511" sldId="466"/>
            <ac:picMk id="6" creationId="{12BFAA22-4F68-A584-41DF-64AB359A3C61}"/>
          </ac:picMkLst>
        </pc:picChg>
      </pc:sldChg>
      <pc:sldChg chg="addSp delSp modSp add replId">
        <pc:chgData name="CHEN, KATHY (PGR)" userId="S::u2267086@live.warwick.ac.uk::33ad319c-faab-44e7-b730-ab3160d18fae" providerId="AD" clId="Web-{AF593356-4FEB-4F0E-B1F5-8802E36F7A53}" dt="2023-02-23T19:03:35.765" v="958" actId="20577"/>
        <pc:sldMkLst>
          <pc:docMk/>
          <pc:sldMk cId="3682836757" sldId="467"/>
        </pc:sldMkLst>
        <pc:spChg chg="mod">
          <ac:chgData name="CHEN, KATHY (PGR)" userId="S::u2267086@live.warwick.ac.uk::33ad319c-faab-44e7-b730-ab3160d18fae" providerId="AD" clId="Web-{AF593356-4FEB-4F0E-B1F5-8802E36F7A53}" dt="2023-02-23T19:03:35.765" v="958" actId="20577"/>
          <ac:spMkLst>
            <pc:docMk/>
            <pc:sldMk cId="3682836757" sldId="467"/>
            <ac:spMk id="9" creationId="{F5544383-E7DE-004E-E6F9-8DAAE6F8BBB7}"/>
          </ac:spMkLst>
        </pc:spChg>
        <pc:picChg chg="add mod">
          <ac:chgData name="CHEN, KATHY (PGR)" userId="S::u2267086@live.warwick.ac.uk::33ad319c-faab-44e7-b730-ab3160d18fae" providerId="AD" clId="Web-{AF593356-4FEB-4F0E-B1F5-8802E36F7A53}" dt="2023-02-23T19:02:26.167" v="914" actId="1076"/>
          <ac:picMkLst>
            <pc:docMk/>
            <pc:sldMk cId="3682836757" sldId="467"/>
            <ac:picMk id="2" creationId="{D3DB4464-9143-D819-F697-1020F8373C3F}"/>
          </ac:picMkLst>
        </pc:picChg>
        <pc:picChg chg="del">
          <ac:chgData name="CHEN, KATHY (PGR)" userId="S::u2267086@live.warwick.ac.uk::33ad319c-faab-44e7-b730-ab3160d18fae" providerId="AD" clId="Web-{AF593356-4FEB-4F0E-B1F5-8802E36F7A53}" dt="2023-02-23T19:01:12.429" v="895"/>
          <ac:picMkLst>
            <pc:docMk/>
            <pc:sldMk cId="3682836757" sldId="467"/>
            <ac:picMk id="6" creationId="{12BFAA22-4F68-A584-41DF-64AB359A3C61}"/>
          </ac:picMkLst>
        </pc:picChg>
      </pc:sldChg>
      <pc:sldChg chg="addSp modSp add replId">
        <pc:chgData name="CHEN, KATHY (PGR)" userId="S::u2267086@live.warwick.ac.uk::33ad319c-faab-44e7-b730-ab3160d18fae" providerId="AD" clId="Web-{AF593356-4FEB-4F0E-B1F5-8802E36F7A53}" dt="2023-02-23T19:03:30.030" v="948" actId="20577"/>
        <pc:sldMkLst>
          <pc:docMk/>
          <pc:sldMk cId="1402045657" sldId="468"/>
        </pc:sldMkLst>
        <pc:spChg chg="mod">
          <ac:chgData name="CHEN, KATHY (PGR)" userId="S::u2267086@live.warwick.ac.uk::33ad319c-faab-44e7-b730-ab3160d18fae" providerId="AD" clId="Web-{AF593356-4FEB-4F0E-B1F5-8802E36F7A53}" dt="2023-02-23T19:03:30.030" v="948" actId="20577"/>
          <ac:spMkLst>
            <pc:docMk/>
            <pc:sldMk cId="1402045657" sldId="468"/>
            <ac:spMk id="9" creationId="{F5544383-E7DE-004E-E6F9-8DAAE6F8BBB7}"/>
          </ac:spMkLst>
        </pc:spChg>
        <pc:picChg chg="add mod">
          <ac:chgData name="CHEN, KATHY (PGR)" userId="S::u2267086@live.warwick.ac.uk::33ad319c-faab-44e7-b730-ab3160d18fae" providerId="AD" clId="Web-{AF593356-4FEB-4F0E-B1F5-8802E36F7A53}" dt="2023-02-23T19:02:46.964" v="925" actId="1076"/>
          <ac:picMkLst>
            <pc:docMk/>
            <pc:sldMk cId="1402045657" sldId="468"/>
            <ac:picMk id="2" creationId="{10C8571B-7BCB-5DE5-2B43-7A58AEF98DFB}"/>
          </ac:picMkLst>
        </pc:picChg>
      </pc:sldChg>
      <pc:sldChg chg="delSp modSp add replId">
        <pc:chgData name="CHEN, KATHY (PGR)" userId="S::u2267086@live.warwick.ac.uk::33ad319c-faab-44e7-b730-ab3160d18fae" providerId="AD" clId="Web-{AF593356-4FEB-4F0E-B1F5-8802E36F7A53}" dt="2023-02-23T19:04:46.799" v="971" actId="20577"/>
        <pc:sldMkLst>
          <pc:docMk/>
          <pc:sldMk cId="1566135551" sldId="469"/>
        </pc:sldMkLst>
        <pc:spChg chg="mod">
          <ac:chgData name="CHEN, KATHY (PGR)" userId="S::u2267086@live.warwick.ac.uk::33ad319c-faab-44e7-b730-ab3160d18fae" providerId="AD" clId="Web-{AF593356-4FEB-4F0E-B1F5-8802E36F7A53}" dt="2023-02-23T19:04:46.799" v="971" actId="20577"/>
          <ac:spMkLst>
            <pc:docMk/>
            <pc:sldMk cId="1566135551" sldId="469"/>
            <ac:spMk id="9" creationId="{F5544383-E7DE-004E-E6F9-8DAAE6F8BBB7}"/>
          </ac:spMkLst>
        </pc:spChg>
        <pc:picChg chg="del">
          <ac:chgData name="CHEN, KATHY (PGR)" userId="S::u2267086@live.warwick.ac.uk::33ad319c-faab-44e7-b730-ab3160d18fae" providerId="AD" clId="Web-{AF593356-4FEB-4F0E-B1F5-8802E36F7A53}" dt="2023-02-23T19:03:42.718" v="960"/>
          <ac:picMkLst>
            <pc:docMk/>
            <pc:sldMk cId="1566135551" sldId="469"/>
            <ac:picMk id="2" creationId="{10C8571B-7BCB-5DE5-2B43-7A58AEF98DFB}"/>
          </ac:picMkLst>
        </pc:picChg>
      </pc:sldChg>
      <pc:sldChg chg="addSp delSp modSp add del mod replId modClrScheme chgLayout">
        <pc:chgData name="CHEN, KATHY (PGR)" userId="S::u2267086@live.warwick.ac.uk::33ad319c-faab-44e7-b730-ab3160d18fae" providerId="AD" clId="Web-{AF593356-4FEB-4F0E-B1F5-8802E36F7A53}" dt="2023-02-23T19:06:53.039" v="995"/>
        <pc:sldMkLst>
          <pc:docMk/>
          <pc:sldMk cId="2711942996" sldId="470"/>
        </pc:sldMkLst>
        <pc:spChg chg="add del mod ord">
          <ac:chgData name="CHEN, KATHY (PGR)" userId="S::u2267086@live.warwick.ac.uk::33ad319c-faab-44e7-b730-ab3160d18fae" providerId="AD" clId="Web-{AF593356-4FEB-4F0E-B1F5-8802E36F7A53}" dt="2023-02-23T19:05:17.410" v="980"/>
          <ac:spMkLst>
            <pc:docMk/>
            <pc:sldMk cId="2711942996" sldId="470"/>
            <ac:spMk id="2" creationId="{670759B8-9E1C-450F-469A-7451A33442A3}"/>
          </ac:spMkLst>
        </pc:spChg>
        <pc:spChg chg="mod">
          <ac:chgData name="CHEN, KATHY (PGR)" userId="S::u2267086@live.warwick.ac.uk::33ad319c-faab-44e7-b730-ab3160d18fae" providerId="AD" clId="Web-{AF593356-4FEB-4F0E-B1F5-8802E36F7A53}" dt="2023-02-23T19:05:35.598" v="981" actId="1076"/>
          <ac:spMkLst>
            <pc:docMk/>
            <pc:sldMk cId="2711942996" sldId="470"/>
            <ac:spMk id="3" creationId="{6BBFEDCC-1B51-5E8D-72D3-3AE797F1178F}"/>
          </ac:spMkLst>
        </pc:spChg>
        <pc:spChg chg="mod ord">
          <ac:chgData name="CHEN, KATHY (PGR)" userId="S::u2267086@live.warwick.ac.uk::33ad319c-faab-44e7-b730-ab3160d18fae" providerId="AD" clId="Web-{AF593356-4FEB-4F0E-B1F5-8802E36F7A53}" dt="2023-02-23T19:06:25.897" v="989" actId="14100"/>
          <ac:spMkLst>
            <pc:docMk/>
            <pc:sldMk cId="2711942996" sldId="470"/>
            <ac:spMk id="4" creationId="{00000000-0000-0000-0000-000000000000}"/>
          </ac:spMkLst>
        </pc:spChg>
        <pc:spChg chg="mod ord">
          <ac:chgData name="CHEN, KATHY (PGR)" userId="S::u2267086@live.warwick.ac.uk::33ad319c-faab-44e7-b730-ab3160d18fae" providerId="AD" clId="Web-{AF593356-4FEB-4F0E-B1F5-8802E36F7A53}" dt="2023-02-23T19:05:08.003" v="977"/>
          <ac:spMkLst>
            <pc:docMk/>
            <pc:sldMk cId="2711942996" sldId="470"/>
            <ac:spMk id="5" creationId="{00000000-0000-0000-0000-000000000000}"/>
          </ac:spMkLst>
        </pc:spChg>
        <pc:spChg chg="add del mod ord">
          <ac:chgData name="CHEN, KATHY (PGR)" userId="S::u2267086@live.warwick.ac.uk::33ad319c-faab-44e7-b730-ab3160d18fae" providerId="AD" clId="Web-{AF593356-4FEB-4F0E-B1F5-8802E36F7A53}" dt="2023-02-23T19:05:11.003" v="978"/>
          <ac:spMkLst>
            <pc:docMk/>
            <pc:sldMk cId="2711942996" sldId="470"/>
            <ac:spMk id="6" creationId="{99D22ADD-ACFA-9D93-5D10-4B49268D7CB6}"/>
          </ac:spMkLst>
        </pc:spChg>
        <pc:spChg chg="add del mod ord">
          <ac:chgData name="CHEN, KATHY (PGR)" userId="S::u2267086@live.warwick.ac.uk::33ad319c-faab-44e7-b730-ab3160d18fae" providerId="AD" clId="Web-{AF593356-4FEB-4F0E-B1F5-8802E36F7A53}" dt="2023-02-23T19:05:15.363" v="979"/>
          <ac:spMkLst>
            <pc:docMk/>
            <pc:sldMk cId="2711942996" sldId="470"/>
            <ac:spMk id="8" creationId="{4C1BC991-9158-7869-958A-B9C59C052346}"/>
          </ac:spMkLst>
        </pc:spChg>
        <pc:spChg chg="mod">
          <ac:chgData name="CHEN, KATHY (PGR)" userId="S::u2267086@live.warwick.ac.uk::33ad319c-faab-44e7-b730-ab3160d18fae" providerId="AD" clId="Web-{AF593356-4FEB-4F0E-B1F5-8802E36F7A53}" dt="2023-02-23T19:05:57.771" v="985" actId="1076"/>
          <ac:spMkLst>
            <pc:docMk/>
            <pc:sldMk cId="2711942996" sldId="470"/>
            <ac:spMk id="9" creationId="{F5544383-E7DE-004E-E6F9-8DAAE6F8BBB7}"/>
          </ac:spMkLst>
        </pc:spChg>
        <pc:picChg chg="add mod ord modCrop">
          <ac:chgData name="CHEN, KATHY (PGR)" userId="S::u2267086@live.warwick.ac.uk::33ad319c-faab-44e7-b730-ab3160d18fae" providerId="AD" clId="Web-{AF593356-4FEB-4F0E-B1F5-8802E36F7A53}" dt="2023-02-23T19:06:10.287" v="988" actId="1076"/>
          <ac:picMkLst>
            <pc:docMk/>
            <pc:sldMk cId="2711942996" sldId="470"/>
            <ac:picMk id="10" creationId="{2AD2A659-51B9-E355-D6A2-F400A60D5E9B}"/>
          </ac:picMkLst>
        </pc:picChg>
      </pc:sldChg>
      <pc:sldChg chg="addSp modSp add replId">
        <pc:chgData name="CHEN, KATHY (PGR)" userId="S::u2267086@live.warwick.ac.uk::33ad319c-faab-44e7-b730-ab3160d18fae" providerId="AD" clId="Web-{AF593356-4FEB-4F0E-B1F5-8802E36F7A53}" dt="2023-02-23T19:07:11.743" v="1002" actId="20577"/>
        <pc:sldMkLst>
          <pc:docMk/>
          <pc:sldMk cId="1679619970" sldId="471"/>
        </pc:sldMkLst>
        <pc:spChg chg="mod">
          <ac:chgData name="CHEN, KATHY (PGR)" userId="S::u2267086@live.warwick.ac.uk::33ad319c-faab-44e7-b730-ab3160d18fae" providerId="AD" clId="Web-{AF593356-4FEB-4F0E-B1F5-8802E36F7A53}" dt="2023-02-23T19:07:11.743" v="1002" actId="20577"/>
          <ac:spMkLst>
            <pc:docMk/>
            <pc:sldMk cId="1679619970" sldId="471"/>
            <ac:spMk id="9" creationId="{F5544383-E7DE-004E-E6F9-8DAAE6F8BBB7}"/>
          </ac:spMkLst>
        </pc:spChg>
        <pc:picChg chg="add mod">
          <ac:chgData name="CHEN, KATHY (PGR)" userId="S::u2267086@live.warwick.ac.uk::33ad319c-faab-44e7-b730-ab3160d18fae" providerId="AD" clId="Web-{AF593356-4FEB-4F0E-B1F5-8802E36F7A53}" dt="2023-02-23T19:06:57.211" v="996" actId="1076"/>
          <ac:picMkLst>
            <pc:docMk/>
            <pc:sldMk cId="1679619970" sldId="471"/>
            <ac:picMk id="6" creationId="{E9EDD090-024D-4955-B35E-532430EBB91A}"/>
          </ac:picMkLst>
        </pc:picChg>
      </pc:sldChg>
      <pc:sldChg chg="delSp modSp add replId">
        <pc:chgData name="CHEN, KATHY (PGR)" userId="S::u2267086@live.warwick.ac.uk::33ad319c-faab-44e7-b730-ab3160d18fae" providerId="AD" clId="Web-{AF593356-4FEB-4F0E-B1F5-8802E36F7A53}" dt="2023-02-23T19:07:55.839" v="1013" actId="20577"/>
        <pc:sldMkLst>
          <pc:docMk/>
          <pc:sldMk cId="1148195227" sldId="472"/>
        </pc:sldMkLst>
        <pc:spChg chg="mod">
          <ac:chgData name="CHEN, KATHY (PGR)" userId="S::u2267086@live.warwick.ac.uk::33ad319c-faab-44e7-b730-ab3160d18fae" providerId="AD" clId="Web-{AF593356-4FEB-4F0E-B1F5-8802E36F7A53}" dt="2023-02-23T19:07:55.839" v="1013" actId="20577"/>
          <ac:spMkLst>
            <pc:docMk/>
            <pc:sldMk cId="1148195227" sldId="472"/>
            <ac:spMk id="9" creationId="{F5544383-E7DE-004E-E6F9-8DAAE6F8BBB7}"/>
          </ac:spMkLst>
        </pc:spChg>
        <pc:picChg chg="del">
          <ac:chgData name="CHEN, KATHY (PGR)" userId="S::u2267086@live.warwick.ac.uk::33ad319c-faab-44e7-b730-ab3160d18fae" providerId="AD" clId="Web-{AF593356-4FEB-4F0E-B1F5-8802E36F7A53}" dt="2023-02-23T19:07:28.119" v="1004"/>
          <ac:picMkLst>
            <pc:docMk/>
            <pc:sldMk cId="1148195227" sldId="472"/>
            <ac:picMk id="6" creationId="{E9EDD090-024D-4955-B35E-532430EBB91A}"/>
          </ac:picMkLst>
        </pc:picChg>
      </pc:sldChg>
    </pc:docChg>
  </pc:docChgLst>
  <pc:docChgLst>
    <pc:chgData name="CHEN, KATHY (PGR)" userId="S::u2267086@live.warwick.ac.uk::33ad319c-faab-44e7-b730-ab3160d18fae" providerId="AD" clId="Web-{618330F1-9E5B-4D5D-990C-A25F0B362CE6}"/>
    <pc:docChg chg="addSld modSld">
      <pc:chgData name="CHEN, KATHY (PGR)" userId="S::u2267086@live.warwick.ac.uk::33ad319c-faab-44e7-b730-ab3160d18fae" providerId="AD" clId="Web-{618330F1-9E5B-4D5D-990C-A25F0B362CE6}" dt="2023-02-24T19:21:35.970" v="333" actId="1076"/>
      <pc:docMkLst>
        <pc:docMk/>
      </pc:docMkLst>
      <pc:sldChg chg="modSp">
        <pc:chgData name="CHEN, KATHY (PGR)" userId="S::u2267086@live.warwick.ac.uk::33ad319c-faab-44e7-b730-ab3160d18fae" providerId="AD" clId="Web-{618330F1-9E5B-4D5D-990C-A25F0B362CE6}" dt="2023-02-24T19:08:18.415" v="99" actId="20577"/>
        <pc:sldMkLst>
          <pc:docMk/>
          <pc:sldMk cId="546263679" sldId="450"/>
        </pc:sldMkLst>
        <pc:spChg chg="mod">
          <ac:chgData name="CHEN, KATHY (PGR)" userId="S::u2267086@live.warwick.ac.uk::33ad319c-faab-44e7-b730-ab3160d18fae" providerId="AD" clId="Web-{618330F1-9E5B-4D5D-990C-A25F0B362CE6}" dt="2023-02-24T19:08:18.415" v="99" actId="20577"/>
          <ac:spMkLst>
            <pc:docMk/>
            <pc:sldMk cId="546263679" sldId="450"/>
            <ac:spMk id="7" creationId="{7EBA17EC-68BE-5A68-472A-4B0E6C21DA87}"/>
          </ac:spMkLst>
        </pc:spChg>
      </pc:sldChg>
      <pc:sldChg chg="modSp">
        <pc:chgData name="CHEN, KATHY (PGR)" userId="S::u2267086@live.warwick.ac.uk::33ad319c-faab-44e7-b730-ab3160d18fae" providerId="AD" clId="Web-{618330F1-9E5B-4D5D-990C-A25F0B362CE6}" dt="2023-02-24T19:08:06.211" v="92" actId="20577"/>
        <pc:sldMkLst>
          <pc:docMk/>
          <pc:sldMk cId="2760062859" sldId="451"/>
        </pc:sldMkLst>
        <pc:spChg chg="mod">
          <ac:chgData name="CHEN, KATHY (PGR)" userId="S::u2267086@live.warwick.ac.uk::33ad319c-faab-44e7-b730-ab3160d18fae" providerId="AD" clId="Web-{618330F1-9E5B-4D5D-990C-A25F0B362CE6}" dt="2023-02-24T19:08:06.211" v="92" actId="20577"/>
          <ac:spMkLst>
            <pc:docMk/>
            <pc:sldMk cId="2760062859" sldId="451"/>
            <ac:spMk id="7" creationId="{7EBA17EC-68BE-5A68-472A-4B0E6C21DA87}"/>
          </ac:spMkLst>
        </pc:spChg>
      </pc:sldChg>
      <pc:sldChg chg="modSp">
        <pc:chgData name="CHEN, KATHY (PGR)" userId="S::u2267086@live.warwick.ac.uk::33ad319c-faab-44e7-b730-ab3160d18fae" providerId="AD" clId="Web-{618330F1-9E5B-4D5D-990C-A25F0B362CE6}" dt="2023-02-24T19:08:00.163" v="90" actId="20577"/>
        <pc:sldMkLst>
          <pc:docMk/>
          <pc:sldMk cId="4081498238" sldId="452"/>
        </pc:sldMkLst>
        <pc:spChg chg="mod">
          <ac:chgData name="CHEN, KATHY (PGR)" userId="S::u2267086@live.warwick.ac.uk::33ad319c-faab-44e7-b730-ab3160d18fae" providerId="AD" clId="Web-{618330F1-9E5B-4D5D-990C-A25F0B362CE6}" dt="2023-02-24T19:08:00.163" v="90" actId="20577"/>
          <ac:spMkLst>
            <pc:docMk/>
            <pc:sldMk cId="4081498238" sldId="452"/>
            <ac:spMk id="7" creationId="{7EBA17EC-68BE-5A68-472A-4B0E6C21DA87}"/>
          </ac:spMkLst>
        </pc:spChg>
      </pc:sldChg>
      <pc:sldChg chg="modSp">
        <pc:chgData name="CHEN, KATHY (PGR)" userId="S::u2267086@live.warwick.ac.uk::33ad319c-faab-44e7-b730-ab3160d18fae" providerId="AD" clId="Web-{618330F1-9E5B-4D5D-990C-A25F0B362CE6}" dt="2023-02-24T19:07:53.725" v="88" actId="20577"/>
        <pc:sldMkLst>
          <pc:docMk/>
          <pc:sldMk cId="477507639" sldId="453"/>
        </pc:sldMkLst>
        <pc:spChg chg="mod">
          <ac:chgData name="CHEN, KATHY (PGR)" userId="S::u2267086@live.warwick.ac.uk::33ad319c-faab-44e7-b730-ab3160d18fae" providerId="AD" clId="Web-{618330F1-9E5B-4D5D-990C-A25F0B362CE6}" dt="2023-02-24T19:07:53.725" v="88" actId="20577"/>
          <ac:spMkLst>
            <pc:docMk/>
            <pc:sldMk cId="477507639" sldId="453"/>
            <ac:spMk id="7" creationId="{7EBA17EC-68BE-5A68-472A-4B0E6C21DA87}"/>
          </ac:spMkLst>
        </pc:spChg>
      </pc:sldChg>
      <pc:sldChg chg="modSp">
        <pc:chgData name="CHEN, KATHY (PGR)" userId="S::u2267086@live.warwick.ac.uk::33ad319c-faab-44e7-b730-ab3160d18fae" providerId="AD" clId="Web-{618330F1-9E5B-4D5D-990C-A25F0B362CE6}" dt="2023-02-24T19:07:46.850" v="86" actId="20577"/>
        <pc:sldMkLst>
          <pc:docMk/>
          <pc:sldMk cId="558030446" sldId="454"/>
        </pc:sldMkLst>
        <pc:spChg chg="mod">
          <ac:chgData name="CHEN, KATHY (PGR)" userId="S::u2267086@live.warwick.ac.uk::33ad319c-faab-44e7-b730-ab3160d18fae" providerId="AD" clId="Web-{618330F1-9E5B-4D5D-990C-A25F0B362CE6}" dt="2023-02-24T19:07:46.850" v="86" actId="20577"/>
          <ac:spMkLst>
            <pc:docMk/>
            <pc:sldMk cId="558030446" sldId="454"/>
            <ac:spMk id="7" creationId="{7EBA17EC-68BE-5A68-472A-4B0E6C21DA87}"/>
          </ac:spMkLst>
        </pc:spChg>
      </pc:sldChg>
      <pc:sldChg chg="modSp">
        <pc:chgData name="CHEN, KATHY (PGR)" userId="S::u2267086@live.warwick.ac.uk::33ad319c-faab-44e7-b730-ab3160d18fae" providerId="AD" clId="Web-{618330F1-9E5B-4D5D-990C-A25F0B362CE6}" dt="2023-02-24T19:07:40.553" v="83" actId="20577"/>
        <pc:sldMkLst>
          <pc:docMk/>
          <pc:sldMk cId="2233946982" sldId="455"/>
        </pc:sldMkLst>
        <pc:spChg chg="mod">
          <ac:chgData name="CHEN, KATHY (PGR)" userId="S::u2267086@live.warwick.ac.uk::33ad319c-faab-44e7-b730-ab3160d18fae" providerId="AD" clId="Web-{618330F1-9E5B-4D5D-990C-A25F0B362CE6}" dt="2023-02-24T19:07:40.553" v="83" actId="20577"/>
          <ac:spMkLst>
            <pc:docMk/>
            <pc:sldMk cId="2233946982" sldId="455"/>
            <ac:spMk id="7" creationId="{7EBA17EC-68BE-5A68-472A-4B0E6C21DA87}"/>
          </ac:spMkLst>
        </pc:spChg>
      </pc:sldChg>
      <pc:sldChg chg="addSp modSp">
        <pc:chgData name="CHEN, KATHY (PGR)" userId="S::u2267086@live.warwick.ac.uk::33ad319c-faab-44e7-b730-ab3160d18fae" providerId="AD" clId="Web-{618330F1-9E5B-4D5D-990C-A25F0B362CE6}" dt="2023-02-24T19:07:32.802" v="81" actId="20577"/>
        <pc:sldMkLst>
          <pc:docMk/>
          <pc:sldMk cId="818273014" sldId="456"/>
        </pc:sldMkLst>
        <pc:spChg chg="mod">
          <ac:chgData name="CHEN, KATHY (PGR)" userId="S::u2267086@live.warwick.ac.uk::33ad319c-faab-44e7-b730-ab3160d18fae" providerId="AD" clId="Web-{618330F1-9E5B-4D5D-990C-A25F0B362CE6}" dt="2023-02-24T19:03:22.691" v="9" actId="20577"/>
          <ac:spMkLst>
            <pc:docMk/>
            <pc:sldMk cId="818273014" sldId="456"/>
            <ac:spMk id="3" creationId="{6BBFEDCC-1B51-5E8D-72D3-3AE797F1178F}"/>
          </ac:spMkLst>
        </pc:spChg>
        <pc:spChg chg="mod">
          <ac:chgData name="CHEN, KATHY (PGR)" userId="S::u2267086@live.warwick.ac.uk::33ad319c-faab-44e7-b730-ab3160d18fae" providerId="AD" clId="Web-{618330F1-9E5B-4D5D-990C-A25F0B362CE6}" dt="2023-02-24T19:07:32.802" v="81" actId="20577"/>
          <ac:spMkLst>
            <pc:docMk/>
            <pc:sldMk cId="818273014" sldId="456"/>
            <ac:spMk id="7" creationId="{7EBA17EC-68BE-5A68-472A-4B0E6C21DA87}"/>
          </ac:spMkLst>
        </pc:spChg>
        <pc:picChg chg="add mod">
          <ac:chgData name="CHEN, KATHY (PGR)" userId="S::u2267086@live.warwick.ac.uk::33ad319c-faab-44e7-b730-ab3160d18fae" providerId="AD" clId="Web-{618330F1-9E5B-4D5D-990C-A25F0B362CE6}" dt="2023-02-24T19:03:09.221" v="1" actId="1076"/>
          <ac:picMkLst>
            <pc:docMk/>
            <pc:sldMk cId="818273014" sldId="456"/>
            <ac:picMk id="6" creationId="{BC3F7A4C-1B42-C80A-A48E-C52F4CB582D9}"/>
          </ac:picMkLst>
        </pc:picChg>
      </pc:sldChg>
      <pc:sldChg chg="modSp">
        <pc:chgData name="CHEN, KATHY (PGR)" userId="S::u2267086@live.warwick.ac.uk::33ad319c-faab-44e7-b730-ab3160d18fae" providerId="AD" clId="Web-{618330F1-9E5B-4D5D-990C-A25F0B362CE6}" dt="2023-02-24T19:07:24.536" v="77" actId="20577"/>
        <pc:sldMkLst>
          <pc:docMk/>
          <pc:sldMk cId="1266809571" sldId="457"/>
        </pc:sldMkLst>
        <pc:spChg chg="mod">
          <ac:chgData name="CHEN, KATHY (PGR)" userId="S::u2267086@live.warwick.ac.uk::33ad319c-faab-44e7-b730-ab3160d18fae" providerId="AD" clId="Web-{618330F1-9E5B-4D5D-990C-A25F0B362CE6}" dt="2023-02-24T19:04:21.398" v="20" actId="1076"/>
          <ac:spMkLst>
            <pc:docMk/>
            <pc:sldMk cId="1266809571" sldId="457"/>
            <ac:spMk id="3" creationId="{6BBFEDCC-1B51-5E8D-72D3-3AE797F1178F}"/>
          </ac:spMkLst>
        </pc:spChg>
        <pc:spChg chg="mod">
          <ac:chgData name="CHEN, KATHY (PGR)" userId="S::u2267086@live.warwick.ac.uk::33ad319c-faab-44e7-b730-ab3160d18fae" providerId="AD" clId="Web-{618330F1-9E5B-4D5D-990C-A25F0B362CE6}" dt="2023-02-24T19:07:24.536" v="77" actId="20577"/>
          <ac:spMkLst>
            <pc:docMk/>
            <pc:sldMk cId="1266809571" sldId="457"/>
            <ac:spMk id="7" creationId="{7EBA17EC-68BE-5A68-472A-4B0E6C21DA87}"/>
          </ac:spMkLst>
        </pc:spChg>
      </pc:sldChg>
      <pc:sldChg chg="addSp modSp add replId">
        <pc:chgData name="CHEN, KATHY (PGR)" userId="S::u2267086@live.warwick.ac.uk::33ad319c-faab-44e7-b730-ab3160d18fae" providerId="AD" clId="Web-{618330F1-9E5B-4D5D-990C-A25F0B362CE6}" dt="2023-02-24T19:07:17.035" v="69" actId="20577"/>
        <pc:sldMkLst>
          <pc:docMk/>
          <pc:sldMk cId="3784122713" sldId="458"/>
        </pc:sldMkLst>
        <pc:spChg chg="mod">
          <ac:chgData name="CHEN, KATHY (PGR)" userId="S::u2267086@live.warwick.ac.uk::33ad319c-faab-44e7-b730-ab3160d18fae" providerId="AD" clId="Web-{618330F1-9E5B-4D5D-990C-A25F0B362CE6}" dt="2023-02-24T19:06:39.501" v="57" actId="20577"/>
          <ac:spMkLst>
            <pc:docMk/>
            <pc:sldMk cId="3784122713" sldId="458"/>
            <ac:spMk id="3" creationId="{6BBFEDCC-1B51-5E8D-72D3-3AE797F1178F}"/>
          </ac:spMkLst>
        </pc:spChg>
        <pc:spChg chg="mod">
          <ac:chgData name="CHEN, KATHY (PGR)" userId="S::u2267086@live.warwick.ac.uk::33ad319c-faab-44e7-b730-ab3160d18fae" providerId="AD" clId="Web-{618330F1-9E5B-4D5D-990C-A25F0B362CE6}" dt="2023-02-24T19:07:17.035" v="69" actId="20577"/>
          <ac:spMkLst>
            <pc:docMk/>
            <pc:sldMk cId="3784122713" sldId="458"/>
            <ac:spMk id="7" creationId="{7EBA17EC-68BE-5A68-472A-4B0E6C21DA87}"/>
          </ac:spMkLst>
        </pc:spChg>
        <pc:picChg chg="add mod">
          <ac:chgData name="CHEN, KATHY (PGR)" userId="S::u2267086@live.warwick.ac.uk::33ad319c-faab-44e7-b730-ab3160d18fae" providerId="AD" clId="Web-{618330F1-9E5B-4D5D-990C-A25F0B362CE6}" dt="2023-02-24T19:06:24.954" v="49" actId="14100"/>
          <ac:picMkLst>
            <pc:docMk/>
            <pc:sldMk cId="3784122713" sldId="458"/>
            <ac:picMk id="6" creationId="{7CD30795-C0AA-4671-7DF5-2FF75B93F8A5}"/>
          </ac:picMkLst>
        </pc:picChg>
      </pc:sldChg>
      <pc:sldChg chg="addSp delSp modSp add replId">
        <pc:chgData name="CHEN, KATHY (PGR)" userId="S::u2267086@live.warwick.ac.uk::33ad319c-faab-44e7-b730-ab3160d18fae" providerId="AD" clId="Web-{618330F1-9E5B-4D5D-990C-A25F0B362CE6}" dt="2023-02-24T19:09:23.155" v="120" actId="20577"/>
        <pc:sldMkLst>
          <pc:docMk/>
          <pc:sldMk cId="2808208696" sldId="459"/>
        </pc:sldMkLst>
        <pc:spChg chg="mod">
          <ac:chgData name="CHEN, KATHY (PGR)" userId="S::u2267086@live.warwick.ac.uk::33ad319c-faab-44e7-b730-ab3160d18fae" providerId="AD" clId="Web-{618330F1-9E5B-4D5D-990C-A25F0B362CE6}" dt="2023-02-24T19:09:23.155" v="120" actId="20577"/>
          <ac:spMkLst>
            <pc:docMk/>
            <pc:sldMk cId="2808208696" sldId="459"/>
            <ac:spMk id="3" creationId="{6BBFEDCC-1B51-5E8D-72D3-3AE797F1178F}"/>
          </ac:spMkLst>
        </pc:spChg>
        <pc:spChg chg="mod">
          <ac:chgData name="CHEN, KATHY (PGR)" userId="S::u2267086@live.warwick.ac.uk::33ad319c-faab-44e7-b730-ab3160d18fae" providerId="AD" clId="Web-{618330F1-9E5B-4D5D-990C-A25F0B362CE6}" dt="2023-02-24T19:07:07.128" v="63" actId="20577"/>
          <ac:spMkLst>
            <pc:docMk/>
            <pc:sldMk cId="2808208696" sldId="459"/>
            <ac:spMk id="7" creationId="{7EBA17EC-68BE-5A68-472A-4B0E6C21DA87}"/>
          </ac:spMkLst>
        </pc:spChg>
        <pc:picChg chg="del">
          <ac:chgData name="CHEN, KATHY (PGR)" userId="S::u2267086@live.warwick.ac.uk::33ad319c-faab-44e7-b730-ab3160d18fae" providerId="AD" clId="Web-{618330F1-9E5B-4D5D-990C-A25F0B362CE6}" dt="2023-02-24T19:06:45.814" v="59"/>
          <ac:picMkLst>
            <pc:docMk/>
            <pc:sldMk cId="2808208696" sldId="459"/>
            <ac:picMk id="6" creationId="{7CD30795-C0AA-4671-7DF5-2FF75B93F8A5}"/>
          </ac:picMkLst>
        </pc:picChg>
        <pc:picChg chg="add mod">
          <ac:chgData name="CHEN, KATHY (PGR)" userId="S::u2267086@live.warwick.ac.uk::33ad319c-faab-44e7-b730-ab3160d18fae" providerId="AD" clId="Web-{618330F1-9E5B-4D5D-990C-A25F0B362CE6}" dt="2023-02-24T19:09:08.027" v="111" actId="1076"/>
          <ac:picMkLst>
            <pc:docMk/>
            <pc:sldMk cId="2808208696" sldId="459"/>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1:05.036" v="155" actId="20577"/>
        <pc:sldMkLst>
          <pc:docMk/>
          <pc:sldMk cId="3468269449" sldId="460"/>
        </pc:sldMkLst>
        <pc:spChg chg="mod">
          <ac:chgData name="CHEN, KATHY (PGR)" userId="S::u2267086@live.warwick.ac.uk::33ad319c-faab-44e7-b730-ab3160d18fae" providerId="AD" clId="Web-{618330F1-9E5B-4D5D-990C-A25F0B362CE6}" dt="2023-02-24T19:11:05.036" v="155" actId="20577"/>
          <ac:spMkLst>
            <pc:docMk/>
            <pc:sldMk cId="3468269449" sldId="460"/>
            <ac:spMk id="3" creationId="{6BBFEDCC-1B51-5E8D-72D3-3AE797F1178F}"/>
          </ac:spMkLst>
        </pc:spChg>
        <pc:picChg chg="add mod">
          <ac:chgData name="CHEN, KATHY (PGR)" userId="S::u2267086@live.warwick.ac.uk::33ad319c-faab-44e7-b730-ab3160d18fae" providerId="AD" clId="Web-{618330F1-9E5B-4D5D-990C-A25F0B362CE6}" dt="2023-02-24T19:10:34.299" v="133" actId="1076"/>
          <ac:picMkLst>
            <pc:docMk/>
            <pc:sldMk cId="3468269449" sldId="460"/>
            <ac:picMk id="6" creationId="{8F0489C9-A3DF-A4B7-848B-A0E9B9A9C704}"/>
          </ac:picMkLst>
        </pc:picChg>
        <pc:picChg chg="del">
          <ac:chgData name="CHEN, KATHY (PGR)" userId="S::u2267086@live.warwick.ac.uk::33ad319c-faab-44e7-b730-ab3160d18fae" providerId="AD" clId="Web-{618330F1-9E5B-4D5D-990C-A25F0B362CE6}" dt="2023-02-24T19:09:28.576" v="122"/>
          <ac:picMkLst>
            <pc:docMk/>
            <pc:sldMk cId="3468269449" sldId="460"/>
            <ac:picMk id="8" creationId="{182C2799-2801-DCDB-8D70-80ACC6A3E99B}"/>
          </ac:picMkLst>
        </pc:picChg>
      </pc:sldChg>
      <pc:sldChg chg="addSp delSp modSp add replId">
        <pc:chgData name="CHEN, KATHY (PGR)" userId="S::u2267086@live.warwick.ac.uk::33ad319c-faab-44e7-b730-ab3160d18fae" providerId="AD" clId="Web-{618330F1-9E5B-4D5D-990C-A25F0B362CE6}" dt="2023-02-24T19:12:40.136" v="180" actId="14100"/>
        <pc:sldMkLst>
          <pc:docMk/>
          <pc:sldMk cId="3735487824" sldId="461"/>
        </pc:sldMkLst>
        <pc:spChg chg="mod">
          <ac:chgData name="CHEN, KATHY (PGR)" userId="S::u2267086@live.warwick.ac.uk::33ad319c-faab-44e7-b730-ab3160d18fae" providerId="AD" clId="Web-{618330F1-9E5B-4D5D-990C-A25F0B362CE6}" dt="2023-02-24T19:12:34.776" v="179" actId="20577"/>
          <ac:spMkLst>
            <pc:docMk/>
            <pc:sldMk cId="3735487824" sldId="461"/>
            <ac:spMk id="3" creationId="{6BBFEDCC-1B51-5E8D-72D3-3AE797F1178F}"/>
          </ac:spMkLst>
        </pc:spChg>
        <pc:picChg chg="del">
          <ac:chgData name="CHEN, KATHY (PGR)" userId="S::u2267086@live.warwick.ac.uk::33ad319c-faab-44e7-b730-ab3160d18fae" providerId="AD" clId="Web-{618330F1-9E5B-4D5D-990C-A25F0B362CE6}" dt="2023-02-24T19:11:08.333" v="157"/>
          <ac:picMkLst>
            <pc:docMk/>
            <pc:sldMk cId="3735487824" sldId="461"/>
            <ac:picMk id="6" creationId="{8F0489C9-A3DF-A4B7-848B-A0E9B9A9C704}"/>
          </ac:picMkLst>
        </pc:picChg>
        <pc:picChg chg="add mod">
          <ac:chgData name="CHEN, KATHY (PGR)" userId="S::u2267086@live.warwick.ac.uk::33ad319c-faab-44e7-b730-ab3160d18fae" providerId="AD" clId="Web-{618330F1-9E5B-4D5D-990C-A25F0B362CE6}" dt="2023-02-24T19:12:40.136" v="180" actId="14100"/>
          <ac:picMkLst>
            <pc:docMk/>
            <pc:sldMk cId="3735487824" sldId="461"/>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6:11.854" v="234" actId="14100"/>
        <pc:sldMkLst>
          <pc:docMk/>
          <pc:sldMk cId="2143784245" sldId="462"/>
        </pc:sldMkLst>
        <pc:spChg chg="mod">
          <ac:chgData name="CHEN, KATHY (PGR)" userId="S::u2267086@live.warwick.ac.uk::33ad319c-faab-44e7-b730-ab3160d18fae" providerId="AD" clId="Web-{618330F1-9E5B-4D5D-990C-A25F0B362CE6}" dt="2023-02-24T19:16:09.104" v="233" actId="20577"/>
          <ac:spMkLst>
            <pc:docMk/>
            <pc:sldMk cId="2143784245" sldId="462"/>
            <ac:spMk id="3" creationId="{6BBFEDCC-1B51-5E8D-72D3-3AE797F1178F}"/>
          </ac:spMkLst>
        </pc:spChg>
        <pc:picChg chg="add mod">
          <ac:chgData name="CHEN, KATHY (PGR)" userId="S::u2267086@live.warwick.ac.uk::33ad319c-faab-44e7-b730-ab3160d18fae" providerId="AD" clId="Web-{618330F1-9E5B-4D5D-990C-A25F0B362CE6}" dt="2023-02-24T19:16:11.854" v="234" actId="14100"/>
          <ac:picMkLst>
            <pc:docMk/>
            <pc:sldMk cId="2143784245" sldId="462"/>
            <ac:picMk id="6" creationId="{F1A4B9B5-29DF-3918-F100-296C3B285680}"/>
          </ac:picMkLst>
        </pc:picChg>
        <pc:picChg chg="del">
          <ac:chgData name="CHEN, KATHY (PGR)" userId="S::u2267086@live.warwick.ac.uk::33ad319c-faab-44e7-b730-ab3160d18fae" providerId="AD" clId="Web-{618330F1-9E5B-4D5D-990C-A25F0B362CE6}" dt="2023-02-24T19:12:50.355" v="182"/>
          <ac:picMkLst>
            <pc:docMk/>
            <pc:sldMk cId="2143784245" sldId="462"/>
            <ac:picMk id="8" creationId="{B5DEEE31-3B22-3092-D3F2-FD4EFDBE2F46}"/>
          </ac:picMkLst>
        </pc:picChg>
      </pc:sldChg>
      <pc:sldChg chg="addSp delSp modSp add replId">
        <pc:chgData name="CHEN, KATHY (PGR)" userId="S::u2267086@live.warwick.ac.uk::33ad319c-faab-44e7-b730-ab3160d18fae" providerId="AD" clId="Web-{618330F1-9E5B-4D5D-990C-A25F0B362CE6}" dt="2023-02-24T19:17:57.596" v="275" actId="20577"/>
        <pc:sldMkLst>
          <pc:docMk/>
          <pc:sldMk cId="3515668931" sldId="463"/>
        </pc:sldMkLst>
        <pc:spChg chg="mod">
          <ac:chgData name="CHEN, KATHY (PGR)" userId="S::u2267086@live.warwick.ac.uk::33ad319c-faab-44e7-b730-ab3160d18fae" providerId="AD" clId="Web-{618330F1-9E5B-4D5D-990C-A25F0B362CE6}" dt="2023-02-24T19:17:52.267" v="273" actId="20577"/>
          <ac:spMkLst>
            <pc:docMk/>
            <pc:sldMk cId="3515668931" sldId="463"/>
            <ac:spMk id="2" creationId="{982EF65B-E84F-3387-CE22-0696805B70D3}"/>
          </ac:spMkLst>
        </pc:spChg>
        <pc:spChg chg="mod">
          <ac:chgData name="CHEN, KATHY (PGR)" userId="S::u2267086@live.warwick.ac.uk::33ad319c-faab-44e7-b730-ab3160d18fae" providerId="AD" clId="Web-{618330F1-9E5B-4D5D-990C-A25F0B362CE6}" dt="2023-02-24T19:17:57.596" v="275" actId="20577"/>
          <ac:spMkLst>
            <pc:docMk/>
            <pc:sldMk cId="3515668931" sldId="463"/>
            <ac:spMk id="3" creationId="{6BBFEDCC-1B51-5E8D-72D3-3AE797F1178F}"/>
          </ac:spMkLst>
        </pc:spChg>
        <pc:picChg chg="del">
          <ac:chgData name="CHEN, KATHY (PGR)" userId="S::u2267086@live.warwick.ac.uk::33ad319c-faab-44e7-b730-ab3160d18fae" providerId="AD" clId="Web-{618330F1-9E5B-4D5D-990C-A25F0B362CE6}" dt="2023-02-24T19:16:20.948" v="236"/>
          <ac:picMkLst>
            <pc:docMk/>
            <pc:sldMk cId="3515668931" sldId="463"/>
            <ac:picMk id="6" creationId="{F1A4B9B5-29DF-3918-F100-296C3B285680}"/>
          </ac:picMkLst>
        </pc:picChg>
        <pc:picChg chg="add mod">
          <ac:chgData name="CHEN, KATHY (PGR)" userId="S::u2267086@live.warwick.ac.uk::33ad319c-faab-44e7-b730-ab3160d18fae" providerId="AD" clId="Web-{618330F1-9E5B-4D5D-990C-A25F0B362CE6}" dt="2023-02-24T19:17:41.735" v="263" actId="1076"/>
          <ac:picMkLst>
            <pc:docMk/>
            <pc:sldMk cId="3515668931" sldId="463"/>
            <ac:picMk id="8" creationId="{9A829542-4EE7-FE8A-0020-AAC12DADC865}"/>
          </ac:picMkLst>
        </pc:picChg>
      </pc:sldChg>
      <pc:sldChg chg="addSp delSp modSp add replId">
        <pc:chgData name="CHEN, KATHY (PGR)" userId="S::u2267086@live.warwick.ac.uk::33ad319c-faab-44e7-b730-ab3160d18fae" providerId="AD" clId="Web-{618330F1-9E5B-4D5D-990C-A25F0B362CE6}" dt="2023-02-24T19:19:13.351" v="290" actId="20577"/>
        <pc:sldMkLst>
          <pc:docMk/>
          <pc:sldMk cId="832004715" sldId="464"/>
        </pc:sldMkLst>
        <pc:spChg chg="mod">
          <ac:chgData name="CHEN, KATHY (PGR)" userId="S::u2267086@live.warwick.ac.uk::33ad319c-faab-44e7-b730-ab3160d18fae" providerId="AD" clId="Web-{618330F1-9E5B-4D5D-990C-A25F0B362CE6}" dt="2023-02-24T19:19:13.351" v="290" actId="20577"/>
          <ac:spMkLst>
            <pc:docMk/>
            <pc:sldMk cId="832004715" sldId="464"/>
            <ac:spMk id="3" creationId="{6BBFEDCC-1B51-5E8D-72D3-3AE797F1178F}"/>
          </ac:spMkLst>
        </pc:spChg>
        <pc:picChg chg="add mod">
          <ac:chgData name="CHEN, KATHY (PGR)" userId="S::u2267086@live.warwick.ac.uk::33ad319c-faab-44e7-b730-ab3160d18fae" providerId="AD" clId="Web-{618330F1-9E5B-4D5D-990C-A25F0B362CE6}" dt="2023-02-24T19:19:07.116" v="289" actId="1076"/>
          <ac:picMkLst>
            <pc:docMk/>
            <pc:sldMk cId="832004715" sldId="464"/>
            <ac:picMk id="6" creationId="{9A29AC82-B119-8921-C8D6-B5D6C6B33EC4}"/>
          </ac:picMkLst>
        </pc:picChg>
        <pc:picChg chg="del">
          <ac:chgData name="CHEN, KATHY (PGR)" userId="S::u2267086@live.warwick.ac.uk::33ad319c-faab-44e7-b730-ab3160d18fae" providerId="AD" clId="Web-{618330F1-9E5B-4D5D-990C-A25F0B362CE6}" dt="2023-02-24T19:18:01.846" v="277"/>
          <ac:picMkLst>
            <pc:docMk/>
            <pc:sldMk cId="832004715" sldId="464"/>
            <ac:picMk id="8" creationId="{9A829542-4EE7-FE8A-0020-AAC12DADC865}"/>
          </ac:picMkLst>
        </pc:picChg>
      </pc:sldChg>
      <pc:sldChg chg="delSp modSp add replId">
        <pc:chgData name="CHEN, KATHY (PGR)" userId="S::u2267086@live.warwick.ac.uk::33ad319c-faab-44e7-b730-ab3160d18fae" providerId="AD" clId="Web-{618330F1-9E5B-4D5D-990C-A25F0B362CE6}" dt="2023-02-24T19:21:35.970" v="333" actId="1076"/>
        <pc:sldMkLst>
          <pc:docMk/>
          <pc:sldMk cId="3514986987" sldId="465"/>
        </pc:sldMkLst>
        <pc:spChg chg="mod">
          <ac:chgData name="CHEN, KATHY (PGR)" userId="S::u2267086@live.warwick.ac.uk::33ad319c-faab-44e7-b730-ab3160d18fae" providerId="AD" clId="Web-{618330F1-9E5B-4D5D-990C-A25F0B362CE6}" dt="2023-02-24T19:21:35.970" v="333" actId="1076"/>
          <ac:spMkLst>
            <pc:docMk/>
            <pc:sldMk cId="3514986987" sldId="465"/>
            <ac:spMk id="3" creationId="{6BBFEDCC-1B51-5E8D-72D3-3AE797F1178F}"/>
          </ac:spMkLst>
        </pc:spChg>
        <pc:picChg chg="del">
          <ac:chgData name="CHEN, KATHY (PGR)" userId="S::u2267086@live.warwick.ac.uk::33ad319c-faab-44e7-b730-ab3160d18fae" providerId="AD" clId="Web-{618330F1-9E5B-4D5D-990C-A25F0B362CE6}" dt="2023-02-24T19:20:11.011" v="292"/>
          <ac:picMkLst>
            <pc:docMk/>
            <pc:sldMk cId="3514986987" sldId="465"/>
            <ac:picMk id="6" creationId="{9A29AC82-B119-8921-C8D6-B5D6C6B33EC4}"/>
          </ac:picMkLst>
        </pc:picChg>
      </pc:sldChg>
    </pc:docChg>
  </pc:docChgLst>
  <pc:docChgLst>
    <pc:chgData name="CHEN, KATHY (PGR)" userId="S::u2267086@live.warwick.ac.uk::33ad319c-faab-44e7-b730-ab3160d18fae" providerId="AD" clId="Web-{F88EDDBB-DFEA-4071-B814-C16057CDBD46}"/>
    <pc:docChg chg="addSld modSld">
      <pc:chgData name="CHEN, KATHY (PGR)" userId="S::u2267086@live.warwick.ac.uk::33ad319c-faab-44e7-b730-ab3160d18fae" providerId="AD" clId="Web-{F88EDDBB-DFEA-4071-B814-C16057CDBD46}" dt="2023-02-24T18:45:00.519" v="536" actId="20577"/>
      <pc:docMkLst>
        <pc:docMk/>
      </pc:docMkLst>
      <pc:sldChg chg="modSp">
        <pc:chgData name="CHEN, KATHY (PGR)" userId="S::u2267086@live.warwick.ac.uk::33ad319c-faab-44e7-b730-ab3160d18fae" providerId="AD" clId="Web-{F88EDDBB-DFEA-4071-B814-C16057CDBD46}" dt="2023-02-24T18:01:28.801" v="60" actId="20577"/>
        <pc:sldMkLst>
          <pc:docMk/>
          <pc:sldMk cId="419606111" sldId="449"/>
        </pc:sldMkLst>
        <pc:spChg chg="mod">
          <ac:chgData name="CHEN, KATHY (PGR)" userId="S::u2267086@live.warwick.ac.uk::33ad319c-faab-44e7-b730-ab3160d18fae" providerId="AD" clId="Web-{F88EDDBB-DFEA-4071-B814-C16057CDBD46}" dt="2023-02-24T18:01:28.801" v="60" actId="20577"/>
          <ac:spMkLst>
            <pc:docMk/>
            <pc:sldMk cId="419606111" sldId="449"/>
            <ac:spMk id="3" creationId="{6BBFEDCC-1B51-5E8D-72D3-3AE797F1178F}"/>
          </ac:spMkLst>
        </pc:spChg>
      </pc:sldChg>
      <pc:sldChg chg="addSp modSp add replId">
        <pc:chgData name="CHEN, KATHY (PGR)" userId="S::u2267086@live.warwick.ac.uk::33ad319c-faab-44e7-b730-ab3160d18fae" providerId="AD" clId="Web-{F88EDDBB-DFEA-4071-B814-C16057CDBD46}" dt="2023-02-24T18:15:52.646" v="96" actId="20577"/>
        <pc:sldMkLst>
          <pc:docMk/>
          <pc:sldMk cId="546263679" sldId="450"/>
        </pc:sldMkLst>
        <pc:spChg chg="add mod">
          <ac:chgData name="CHEN, KATHY (PGR)" userId="S::u2267086@live.warwick.ac.uk::33ad319c-faab-44e7-b730-ab3160d18fae" providerId="AD" clId="Web-{F88EDDBB-DFEA-4071-B814-C16057CDBD46}" dt="2023-02-24T18:14:37.190" v="72" actId="1076"/>
          <ac:spMkLst>
            <pc:docMk/>
            <pc:sldMk cId="546263679" sldId="450"/>
            <ac:spMk id="2" creationId="{982EF65B-E84F-3387-CE22-0696805B70D3}"/>
          </ac:spMkLst>
        </pc:spChg>
        <pc:spChg chg="mod">
          <ac:chgData name="CHEN, KATHY (PGR)" userId="S::u2267086@live.warwick.ac.uk::33ad319c-faab-44e7-b730-ab3160d18fae" providerId="AD" clId="Web-{F88EDDBB-DFEA-4071-B814-C16057CDBD46}" dt="2023-02-24T18:15:52.646" v="96" actId="20577"/>
          <ac:spMkLst>
            <pc:docMk/>
            <pc:sldMk cId="546263679" sldId="450"/>
            <ac:spMk id="3" creationId="{6BBFEDCC-1B51-5E8D-72D3-3AE797F1178F}"/>
          </ac:spMkLst>
        </pc:spChg>
        <pc:picChg chg="add mod">
          <ac:chgData name="CHEN, KATHY (PGR)" userId="S::u2267086@live.warwick.ac.uk::33ad319c-faab-44e7-b730-ab3160d18fae" providerId="AD" clId="Web-{F88EDDBB-DFEA-4071-B814-C16057CDBD46}" dt="2023-02-24T18:15:41.646" v="89" actId="1076"/>
          <ac:picMkLst>
            <pc:docMk/>
            <pc:sldMk cId="546263679" sldId="450"/>
            <ac:picMk id="6" creationId="{8ACD11F9-F7FA-9882-15D0-45D97020BFAF}"/>
          </ac:picMkLst>
        </pc:picChg>
      </pc:sldChg>
      <pc:sldChg chg="addSp delSp modSp add replId">
        <pc:chgData name="CHEN, KATHY (PGR)" userId="S::u2267086@live.warwick.ac.uk::33ad319c-faab-44e7-b730-ab3160d18fae" providerId="AD" clId="Web-{F88EDDBB-DFEA-4071-B814-C16057CDBD46}" dt="2023-02-24T18:17:02.836" v="120" actId="20577"/>
        <pc:sldMkLst>
          <pc:docMk/>
          <pc:sldMk cId="2791265890" sldId="451"/>
        </pc:sldMkLst>
        <pc:spChg chg="mod">
          <ac:chgData name="CHEN, KATHY (PGR)" userId="S::u2267086@live.warwick.ac.uk::33ad319c-faab-44e7-b730-ab3160d18fae" providerId="AD" clId="Web-{F88EDDBB-DFEA-4071-B814-C16057CDBD46}" dt="2023-02-24T18:17:02.836" v="120" actId="20577"/>
          <ac:spMkLst>
            <pc:docMk/>
            <pc:sldMk cId="2791265890" sldId="451"/>
            <ac:spMk id="3" creationId="{6BBFEDCC-1B51-5E8D-72D3-3AE797F1178F}"/>
          </ac:spMkLst>
        </pc:spChg>
        <pc:picChg chg="del">
          <ac:chgData name="CHEN, KATHY (PGR)" userId="S::u2267086@live.warwick.ac.uk::33ad319c-faab-44e7-b730-ab3160d18fae" providerId="AD" clId="Web-{F88EDDBB-DFEA-4071-B814-C16057CDBD46}" dt="2023-02-24T18:15:58.537" v="98"/>
          <ac:picMkLst>
            <pc:docMk/>
            <pc:sldMk cId="2791265890" sldId="451"/>
            <ac:picMk id="6" creationId="{8ACD11F9-F7FA-9882-15D0-45D97020BFAF}"/>
          </ac:picMkLst>
        </pc:picChg>
        <pc:picChg chg="add mod">
          <ac:chgData name="CHEN, KATHY (PGR)" userId="S::u2267086@live.warwick.ac.uk::33ad319c-faab-44e7-b730-ab3160d18fae" providerId="AD" clId="Web-{F88EDDBB-DFEA-4071-B814-C16057CDBD46}" dt="2023-02-24T18:16:35.288" v="107" actId="1076"/>
          <ac:picMkLst>
            <pc:docMk/>
            <pc:sldMk cId="2791265890" sldId="451"/>
            <ac:picMk id="8" creationId="{11E58780-4A41-89BE-6992-CEFE333C8D40}"/>
          </ac:picMkLst>
        </pc:picChg>
      </pc:sldChg>
      <pc:sldChg chg="delSp modSp add replId">
        <pc:chgData name="CHEN, KATHY (PGR)" userId="S::u2267086@live.warwick.ac.uk::33ad319c-faab-44e7-b730-ab3160d18fae" providerId="AD" clId="Web-{F88EDDBB-DFEA-4071-B814-C16057CDBD46}" dt="2023-02-24T18:18:03.792" v="136" actId="20577"/>
        <pc:sldMkLst>
          <pc:docMk/>
          <pc:sldMk cId="218869180" sldId="452"/>
        </pc:sldMkLst>
        <pc:spChg chg="mod">
          <ac:chgData name="CHEN, KATHY (PGR)" userId="S::u2267086@live.warwick.ac.uk::33ad319c-faab-44e7-b730-ab3160d18fae" providerId="AD" clId="Web-{F88EDDBB-DFEA-4071-B814-C16057CDBD46}" dt="2023-02-24T18:18:03.792" v="136" actId="20577"/>
          <ac:spMkLst>
            <pc:docMk/>
            <pc:sldMk cId="218869180" sldId="452"/>
            <ac:spMk id="3" creationId="{6BBFEDCC-1B51-5E8D-72D3-3AE797F1178F}"/>
          </ac:spMkLst>
        </pc:spChg>
        <pc:picChg chg="del">
          <ac:chgData name="CHEN, KATHY (PGR)" userId="S::u2267086@live.warwick.ac.uk::33ad319c-faab-44e7-b730-ab3160d18fae" providerId="AD" clId="Web-{F88EDDBB-DFEA-4071-B814-C16057CDBD46}" dt="2023-02-24T18:17:06.774" v="122"/>
          <ac:picMkLst>
            <pc:docMk/>
            <pc:sldMk cId="218869180" sldId="452"/>
            <ac:picMk id="8" creationId="{11E58780-4A41-89BE-6992-CEFE333C8D40}"/>
          </ac:picMkLst>
        </pc:picChg>
      </pc:sldChg>
      <pc:sldChg chg="addSp modSp add replId">
        <pc:chgData name="CHEN, KATHY (PGR)" userId="S::u2267086@live.warwick.ac.uk::33ad319c-faab-44e7-b730-ab3160d18fae" providerId="AD" clId="Web-{F88EDDBB-DFEA-4071-B814-C16057CDBD46}" dt="2023-02-24T18:18:39.715" v="150" actId="1076"/>
        <pc:sldMkLst>
          <pc:docMk/>
          <pc:sldMk cId="2525328911" sldId="453"/>
        </pc:sldMkLst>
        <pc:spChg chg="mod">
          <ac:chgData name="CHEN, KATHY (PGR)" userId="S::u2267086@live.warwick.ac.uk::33ad319c-faab-44e7-b730-ab3160d18fae" providerId="AD" clId="Web-{F88EDDBB-DFEA-4071-B814-C16057CDBD46}" dt="2023-02-24T18:18:24.214" v="144" actId="20577"/>
          <ac:spMkLst>
            <pc:docMk/>
            <pc:sldMk cId="2525328911" sldId="453"/>
            <ac:spMk id="3" creationId="{6BBFEDCC-1B51-5E8D-72D3-3AE797F1178F}"/>
          </ac:spMkLst>
        </pc:spChg>
        <pc:picChg chg="add mod">
          <ac:chgData name="CHEN, KATHY (PGR)" userId="S::u2267086@live.warwick.ac.uk::33ad319c-faab-44e7-b730-ab3160d18fae" providerId="AD" clId="Web-{F88EDDBB-DFEA-4071-B814-C16057CDBD46}" dt="2023-02-24T18:18:39.715" v="150" actId="1076"/>
          <ac:picMkLst>
            <pc:docMk/>
            <pc:sldMk cId="2525328911" sldId="453"/>
            <ac:picMk id="6" creationId="{C8324933-E0D8-E9C2-D83D-E9FF6AF517D4}"/>
          </ac:picMkLst>
        </pc:picChg>
      </pc:sldChg>
      <pc:sldChg chg="delSp modSp add replId">
        <pc:chgData name="CHEN, KATHY (PGR)" userId="S::u2267086@live.warwick.ac.uk::33ad319c-faab-44e7-b730-ab3160d18fae" providerId="AD" clId="Web-{F88EDDBB-DFEA-4071-B814-C16057CDBD46}" dt="2023-02-24T18:19:36.717" v="162" actId="20577"/>
        <pc:sldMkLst>
          <pc:docMk/>
          <pc:sldMk cId="1643576778" sldId="454"/>
        </pc:sldMkLst>
        <pc:spChg chg="mod">
          <ac:chgData name="CHEN, KATHY (PGR)" userId="S::u2267086@live.warwick.ac.uk::33ad319c-faab-44e7-b730-ab3160d18fae" providerId="AD" clId="Web-{F88EDDBB-DFEA-4071-B814-C16057CDBD46}" dt="2023-02-24T18:19:36.717" v="162" actId="20577"/>
          <ac:spMkLst>
            <pc:docMk/>
            <pc:sldMk cId="1643576778" sldId="454"/>
            <ac:spMk id="3" creationId="{6BBFEDCC-1B51-5E8D-72D3-3AE797F1178F}"/>
          </ac:spMkLst>
        </pc:spChg>
        <pc:picChg chg="del">
          <ac:chgData name="CHEN, KATHY (PGR)" userId="S::u2267086@live.warwick.ac.uk::33ad319c-faab-44e7-b730-ab3160d18fae" providerId="AD" clId="Web-{F88EDDBB-DFEA-4071-B814-C16057CDBD46}" dt="2023-02-24T18:18:46.293" v="152"/>
          <ac:picMkLst>
            <pc:docMk/>
            <pc:sldMk cId="1643576778" sldId="454"/>
            <ac:picMk id="6" creationId="{C8324933-E0D8-E9C2-D83D-E9FF6AF517D4}"/>
          </ac:picMkLst>
        </pc:picChg>
      </pc:sldChg>
      <pc:sldChg chg="addSp modSp add replId">
        <pc:chgData name="CHEN, KATHY (PGR)" userId="S::u2267086@live.warwick.ac.uk::33ad319c-faab-44e7-b730-ab3160d18fae" providerId="AD" clId="Web-{F88EDDBB-DFEA-4071-B814-C16057CDBD46}" dt="2023-02-24T18:21:53.691" v="186" actId="1076"/>
        <pc:sldMkLst>
          <pc:docMk/>
          <pc:sldMk cId="292341446" sldId="455"/>
        </pc:sldMkLst>
        <pc:spChg chg="mod">
          <ac:chgData name="CHEN, KATHY (PGR)" userId="S::u2267086@live.warwick.ac.uk::33ad319c-faab-44e7-b730-ab3160d18fae" providerId="AD" clId="Web-{F88EDDBB-DFEA-4071-B814-C16057CDBD46}" dt="2023-02-24T18:20:43.798" v="172"/>
          <ac:spMkLst>
            <pc:docMk/>
            <pc:sldMk cId="292341446" sldId="455"/>
            <ac:spMk id="3" creationId="{6BBFEDCC-1B51-5E8D-72D3-3AE797F1178F}"/>
          </ac:spMkLst>
        </pc:spChg>
        <pc:spChg chg="add mod">
          <ac:chgData name="CHEN, KATHY (PGR)" userId="S::u2267086@live.warwick.ac.uk::33ad319c-faab-44e7-b730-ab3160d18fae" providerId="AD" clId="Web-{F88EDDBB-DFEA-4071-B814-C16057CDBD46}" dt="2023-02-24T18:21:51.050" v="185" actId="1076"/>
          <ac:spMkLst>
            <pc:docMk/>
            <pc:sldMk cId="292341446" sldId="455"/>
            <ac:spMk id="6" creationId="{FB70339B-A947-99AB-4757-6AB6B0FD71C2}"/>
          </ac:spMkLst>
        </pc:spChg>
        <pc:spChg chg="add mod">
          <ac:chgData name="CHEN, KATHY (PGR)" userId="S::u2267086@live.warwick.ac.uk::33ad319c-faab-44e7-b730-ab3160d18fae" providerId="AD" clId="Web-{F88EDDBB-DFEA-4071-B814-C16057CDBD46}" dt="2023-02-24T18:21:53.691" v="186" actId="1076"/>
          <ac:spMkLst>
            <pc:docMk/>
            <pc:sldMk cId="292341446" sldId="455"/>
            <ac:spMk id="8" creationId="{DDF65349-2071-55D0-81CB-274FB13CDCB3}"/>
          </ac:spMkLst>
        </pc:spChg>
      </pc:sldChg>
      <pc:sldChg chg="addSp delSp modSp add mod replId modClrScheme chgLayout">
        <pc:chgData name="CHEN, KATHY (PGR)" userId="S::u2267086@live.warwick.ac.uk::33ad319c-faab-44e7-b730-ab3160d18fae" providerId="AD" clId="Web-{F88EDDBB-DFEA-4071-B814-C16057CDBD46}" dt="2023-02-24T18:23:18.788" v="215" actId="20577"/>
        <pc:sldMkLst>
          <pc:docMk/>
          <pc:sldMk cId="799532851" sldId="456"/>
        </pc:sldMkLst>
        <pc:spChg chg="mod">
          <ac:chgData name="CHEN, KATHY (PGR)" userId="S::u2267086@live.warwick.ac.uk::33ad319c-faab-44e7-b730-ab3160d18fae" providerId="AD" clId="Web-{F88EDDBB-DFEA-4071-B814-C16057CDBD46}" dt="2023-02-24T18:23:18.788" v="215" actId="20577"/>
          <ac:spMkLst>
            <pc:docMk/>
            <pc:sldMk cId="799532851" sldId="456"/>
            <ac:spMk id="3" creationId="{6BBFEDCC-1B51-5E8D-72D3-3AE797F1178F}"/>
          </ac:spMkLst>
        </pc:spChg>
        <pc:spChg chg="mod ord">
          <ac:chgData name="CHEN, KATHY (PGR)" userId="S::u2267086@live.warwick.ac.uk::33ad319c-faab-44e7-b730-ab3160d18fae" providerId="AD" clId="Web-{F88EDDBB-DFEA-4071-B814-C16057CDBD46}" dt="2023-02-24T18:22:49.911" v="203"/>
          <ac:spMkLst>
            <pc:docMk/>
            <pc:sldMk cId="799532851" sldId="456"/>
            <ac:spMk id="4" creationId="{00000000-0000-0000-0000-000000000000}"/>
          </ac:spMkLst>
        </pc:spChg>
        <pc:spChg chg="mod ord">
          <ac:chgData name="CHEN, KATHY (PGR)" userId="S::u2267086@live.warwick.ac.uk::33ad319c-faab-44e7-b730-ab3160d18fae" providerId="AD" clId="Web-{F88EDDBB-DFEA-4071-B814-C16057CDBD46}" dt="2023-02-24T18:22:49.911" v="203"/>
          <ac:spMkLst>
            <pc:docMk/>
            <pc:sldMk cId="799532851" sldId="456"/>
            <ac:spMk id="5" creationId="{00000000-0000-0000-0000-000000000000}"/>
          </ac:spMkLst>
        </pc:spChg>
        <pc:spChg chg="del mod">
          <ac:chgData name="CHEN, KATHY (PGR)" userId="S::u2267086@live.warwick.ac.uk::33ad319c-faab-44e7-b730-ab3160d18fae" providerId="AD" clId="Web-{F88EDDBB-DFEA-4071-B814-C16057CDBD46}" dt="2023-02-24T18:22:02.675" v="189"/>
          <ac:spMkLst>
            <pc:docMk/>
            <pc:sldMk cId="799532851" sldId="456"/>
            <ac:spMk id="6" creationId="{FB70339B-A947-99AB-4757-6AB6B0FD71C2}"/>
          </ac:spMkLst>
        </pc:spChg>
        <pc:spChg chg="del mod">
          <ac:chgData name="CHEN, KATHY (PGR)" userId="S::u2267086@live.warwick.ac.uk::33ad319c-faab-44e7-b730-ab3160d18fae" providerId="AD" clId="Web-{F88EDDBB-DFEA-4071-B814-C16057CDBD46}" dt="2023-02-24T18:22:09.769" v="191"/>
          <ac:spMkLst>
            <pc:docMk/>
            <pc:sldMk cId="799532851" sldId="456"/>
            <ac:spMk id="8" creationId="{DDF65349-2071-55D0-81CB-274FB13CDCB3}"/>
          </ac:spMkLst>
        </pc:spChg>
        <pc:spChg chg="add del mod ord">
          <ac:chgData name="CHEN, KATHY (PGR)" userId="S::u2267086@live.warwick.ac.uk::33ad319c-faab-44e7-b730-ab3160d18fae" providerId="AD" clId="Web-{F88EDDBB-DFEA-4071-B814-C16057CDBD46}" dt="2023-02-24T18:22:49.911" v="203"/>
          <ac:spMkLst>
            <pc:docMk/>
            <pc:sldMk cId="799532851" sldId="456"/>
            <ac:spMk id="9" creationId="{B7F21BA5-94CD-69A6-CD40-8277AA56048C}"/>
          </ac:spMkLst>
        </pc:spChg>
        <pc:spChg chg="add del mod ord">
          <ac:chgData name="CHEN, KATHY (PGR)" userId="S::u2267086@live.warwick.ac.uk::33ad319c-faab-44e7-b730-ab3160d18fae" providerId="AD" clId="Web-{F88EDDBB-DFEA-4071-B814-C16057CDBD46}" dt="2023-02-24T18:22:49.911" v="203"/>
          <ac:spMkLst>
            <pc:docMk/>
            <pc:sldMk cId="799532851" sldId="456"/>
            <ac:spMk id="10" creationId="{71687651-5B16-24B6-5521-C020CB14EB70}"/>
          </ac:spMkLst>
        </pc:spChg>
        <pc:spChg chg="add del mod ord">
          <ac:chgData name="CHEN, KATHY (PGR)" userId="S::u2267086@live.warwick.ac.uk::33ad319c-faab-44e7-b730-ab3160d18fae" providerId="AD" clId="Web-{F88EDDBB-DFEA-4071-B814-C16057CDBD46}" dt="2023-02-24T18:22:49.911" v="203"/>
          <ac:spMkLst>
            <pc:docMk/>
            <pc:sldMk cId="799532851" sldId="456"/>
            <ac:spMk id="11" creationId="{2BE19B67-9864-606F-789A-6529BAD2BF80}"/>
          </ac:spMkLst>
        </pc:spChg>
        <pc:picChg chg="add mod">
          <ac:chgData name="CHEN, KATHY (PGR)" userId="S::u2267086@live.warwick.ac.uk::33ad319c-faab-44e7-b730-ab3160d18fae" providerId="AD" clId="Web-{F88EDDBB-DFEA-4071-B814-C16057CDBD46}" dt="2023-02-24T18:23:02.459" v="207" actId="1076"/>
          <ac:picMkLst>
            <pc:docMk/>
            <pc:sldMk cId="799532851" sldId="456"/>
            <ac:picMk id="12" creationId="{6BF55A7F-5CE0-A88D-74DA-ABD3C3CA076D}"/>
          </ac:picMkLst>
        </pc:picChg>
      </pc:sldChg>
      <pc:sldChg chg="addSp delSp modSp add replId">
        <pc:chgData name="CHEN, KATHY (PGR)" userId="S::u2267086@live.warwick.ac.uk::33ad319c-faab-44e7-b730-ab3160d18fae" providerId="AD" clId="Web-{F88EDDBB-DFEA-4071-B814-C16057CDBD46}" dt="2023-02-24T18:29:07.473" v="260" actId="1076"/>
        <pc:sldMkLst>
          <pc:docMk/>
          <pc:sldMk cId="3014348472" sldId="457"/>
        </pc:sldMkLst>
        <pc:spChg chg="mod">
          <ac:chgData name="CHEN, KATHY (PGR)" userId="S::u2267086@live.warwick.ac.uk::33ad319c-faab-44e7-b730-ab3160d18fae" providerId="AD" clId="Web-{F88EDDBB-DFEA-4071-B814-C16057CDBD46}" dt="2023-02-24T18:23:46.429" v="219" actId="20577"/>
          <ac:spMkLst>
            <pc:docMk/>
            <pc:sldMk cId="3014348472" sldId="457"/>
            <ac:spMk id="3" creationId="{6BBFEDCC-1B51-5E8D-72D3-3AE797F1178F}"/>
          </ac:spMkLst>
        </pc:spChg>
        <pc:spChg chg="add mod">
          <ac:chgData name="CHEN, KATHY (PGR)" userId="S::u2267086@live.warwick.ac.uk::33ad319c-faab-44e7-b730-ab3160d18fae" providerId="AD" clId="Web-{F88EDDBB-DFEA-4071-B814-C16057CDBD46}" dt="2023-02-24T18:25:25.558" v="239" actId="20577"/>
          <ac:spMkLst>
            <pc:docMk/>
            <pc:sldMk cId="3014348472" sldId="457"/>
            <ac:spMk id="6" creationId="{822B9A2B-5B1A-5119-808B-A90BA6B81C20}"/>
          </ac:spMkLst>
        </pc:spChg>
        <pc:spChg chg="add mod">
          <ac:chgData name="CHEN, KATHY (PGR)" userId="S::u2267086@live.warwick.ac.uk::33ad319c-faab-44e7-b730-ab3160d18fae" providerId="AD" clId="Web-{F88EDDBB-DFEA-4071-B814-C16057CDBD46}" dt="2023-02-24T18:25:32.792" v="243" actId="20577"/>
          <ac:spMkLst>
            <pc:docMk/>
            <pc:sldMk cId="3014348472" sldId="457"/>
            <ac:spMk id="8" creationId="{FBF9027A-F45C-19C3-9ECB-E1107F8D3C95}"/>
          </ac:spMkLst>
        </pc:spChg>
        <pc:spChg chg="add mod">
          <ac:chgData name="CHEN, KATHY (PGR)" userId="S::u2267086@live.warwick.ac.uk::33ad319c-faab-44e7-b730-ab3160d18fae" providerId="AD" clId="Web-{F88EDDBB-DFEA-4071-B814-C16057CDBD46}" dt="2023-02-24T18:25:33.292" v="244" actId="20577"/>
          <ac:spMkLst>
            <pc:docMk/>
            <pc:sldMk cId="3014348472" sldId="457"/>
            <ac:spMk id="9" creationId="{0B3F46B9-E44E-240C-43B2-D852DFC77980}"/>
          </ac:spMkLst>
        </pc:spChg>
        <pc:picChg chg="add mod">
          <ac:chgData name="CHEN, KATHY (PGR)" userId="S::u2267086@live.warwick.ac.uk::33ad319c-faab-44e7-b730-ab3160d18fae" providerId="AD" clId="Web-{F88EDDBB-DFEA-4071-B814-C16057CDBD46}" dt="2023-02-24T18:26:01.434" v="249" actId="1076"/>
          <ac:picMkLst>
            <pc:docMk/>
            <pc:sldMk cId="3014348472" sldId="457"/>
            <ac:picMk id="10" creationId="{7D5605FC-D5C7-F256-20C2-442BD72E1336}"/>
          </ac:picMkLst>
        </pc:picChg>
        <pc:picChg chg="add mod">
          <ac:chgData name="CHEN, KATHY (PGR)" userId="S::u2267086@live.warwick.ac.uk::33ad319c-faab-44e7-b730-ab3160d18fae" providerId="AD" clId="Web-{F88EDDBB-DFEA-4071-B814-C16057CDBD46}" dt="2023-02-24T18:26:26.123" v="254" actId="1076"/>
          <ac:picMkLst>
            <pc:docMk/>
            <pc:sldMk cId="3014348472" sldId="457"/>
            <ac:picMk id="11" creationId="{3DE806BB-93A7-5B16-12FB-18BFA7850129}"/>
          </ac:picMkLst>
        </pc:picChg>
        <pc:picChg chg="del">
          <ac:chgData name="CHEN, KATHY (PGR)" userId="S::u2267086@live.warwick.ac.uk::33ad319c-faab-44e7-b730-ab3160d18fae" providerId="AD" clId="Web-{F88EDDBB-DFEA-4071-B814-C16057CDBD46}" dt="2023-02-24T18:23:27.725" v="217"/>
          <ac:picMkLst>
            <pc:docMk/>
            <pc:sldMk cId="3014348472" sldId="457"/>
            <ac:picMk id="12" creationId="{6BF55A7F-5CE0-A88D-74DA-ABD3C3CA076D}"/>
          </ac:picMkLst>
        </pc:picChg>
        <pc:picChg chg="add mod">
          <ac:chgData name="CHEN, KATHY (PGR)" userId="S::u2267086@live.warwick.ac.uk::33ad319c-faab-44e7-b730-ab3160d18fae" providerId="AD" clId="Web-{F88EDDBB-DFEA-4071-B814-C16057CDBD46}" dt="2023-02-24T18:29:07.473" v="260" actId="1076"/>
          <ac:picMkLst>
            <pc:docMk/>
            <pc:sldMk cId="3014348472" sldId="457"/>
            <ac:picMk id="13" creationId="{81E1CCD4-8AC6-557D-5A67-0EDF47085D60}"/>
          </ac:picMkLst>
        </pc:picChg>
      </pc:sldChg>
      <pc:sldChg chg="delSp modSp add replId">
        <pc:chgData name="CHEN, KATHY (PGR)" userId="S::u2267086@live.warwick.ac.uk::33ad319c-faab-44e7-b730-ab3160d18fae" providerId="AD" clId="Web-{F88EDDBB-DFEA-4071-B814-C16057CDBD46}" dt="2023-02-24T18:30:13.757" v="281" actId="20577"/>
        <pc:sldMkLst>
          <pc:docMk/>
          <pc:sldMk cId="1729080459" sldId="458"/>
        </pc:sldMkLst>
        <pc:spChg chg="mod">
          <ac:chgData name="CHEN, KATHY (PGR)" userId="S::u2267086@live.warwick.ac.uk::33ad319c-faab-44e7-b730-ab3160d18fae" providerId="AD" clId="Web-{F88EDDBB-DFEA-4071-B814-C16057CDBD46}" dt="2023-02-24T18:30:13.757" v="281" actId="20577"/>
          <ac:spMkLst>
            <pc:docMk/>
            <pc:sldMk cId="1729080459" sldId="458"/>
            <ac:spMk id="3" creationId="{6BBFEDCC-1B51-5E8D-72D3-3AE797F1178F}"/>
          </ac:spMkLst>
        </pc:spChg>
        <pc:spChg chg="del">
          <ac:chgData name="CHEN, KATHY (PGR)" userId="S::u2267086@live.warwick.ac.uk::33ad319c-faab-44e7-b730-ab3160d18fae" providerId="AD" clId="Web-{F88EDDBB-DFEA-4071-B814-C16057CDBD46}" dt="2023-02-24T18:29:25.130" v="268"/>
          <ac:spMkLst>
            <pc:docMk/>
            <pc:sldMk cId="1729080459" sldId="458"/>
            <ac:spMk id="6" creationId="{822B9A2B-5B1A-5119-808B-A90BA6B81C20}"/>
          </ac:spMkLst>
        </pc:spChg>
        <pc:spChg chg="del">
          <ac:chgData name="CHEN, KATHY (PGR)" userId="S::u2267086@live.warwick.ac.uk::33ad319c-faab-44e7-b730-ab3160d18fae" providerId="AD" clId="Web-{F88EDDBB-DFEA-4071-B814-C16057CDBD46}" dt="2023-02-24T18:29:23.286" v="267"/>
          <ac:spMkLst>
            <pc:docMk/>
            <pc:sldMk cId="1729080459" sldId="458"/>
            <ac:spMk id="8" creationId="{FBF9027A-F45C-19C3-9ECB-E1107F8D3C95}"/>
          </ac:spMkLst>
        </pc:spChg>
        <pc:spChg chg="del mod">
          <ac:chgData name="CHEN, KATHY (PGR)" userId="S::u2267086@live.warwick.ac.uk::33ad319c-faab-44e7-b730-ab3160d18fae" providerId="AD" clId="Web-{F88EDDBB-DFEA-4071-B814-C16057CDBD46}" dt="2023-02-24T18:29:21.723" v="266"/>
          <ac:spMkLst>
            <pc:docMk/>
            <pc:sldMk cId="1729080459" sldId="458"/>
            <ac:spMk id="9" creationId="{0B3F46B9-E44E-240C-43B2-D852DFC77980}"/>
          </ac:spMkLst>
        </pc:spChg>
        <pc:picChg chg="del">
          <ac:chgData name="CHEN, KATHY (PGR)" userId="S::u2267086@live.warwick.ac.uk::33ad319c-faab-44e7-b730-ab3160d18fae" providerId="AD" clId="Web-{F88EDDBB-DFEA-4071-B814-C16057CDBD46}" dt="2023-02-24T18:29:16.833" v="263"/>
          <ac:picMkLst>
            <pc:docMk/>
            <pc:sldMk cId="1729080459" sldId="458"/>
            <ac:picMk id="10" creationId="{7D5605FC-D5C7-F256-20C2-442BD72E1336}"/>
          </ac:picMkLst>
        </pc:picChg>
        <pc:picChg chg="del">
          <ac:chgData name="CHEN, KATHY (PGR)" userId="S::u2267086@live.warwick.ac.uk::33ad319c-faab-44e7-b730-ab3160d18fae" providerId="AD" clId="Web-{F88EDDBB-DFEA-4071-B814-C16057CDBD46}" dt="2023-02-24T18:29:18.145" v="264"/>
          <ac:picMkLst>
            <pc:docMk/>
            <pc:sldMk cId="1729080459" sldId="458"/>
            <ac:picMk id="11" creationId="{3DE806BB-93A7-5B16-12FB-18BFA7850129}"/>
          </ac:picMkLst>
        </pc:picChg>
        <pc:picChg chg="del">
          <ac:chgData name="CHEN, KATHY (PGR)" userId="S::u2267086@live.warwick.ac.uk::33ad319c-faab-44e7-b730-ab3160d18fae" providerId="AD" clId="Web-{F88EDDBB-DFEA-4071-B814-C16057CDBD46}" dt="2023-02-24T18:29:15.614" v="262"/>
          <ac:picMkLst>
            <pc:docMk/>
            <pc:sldMk cId="1729080459" sldId="458"/>
            <ac:picMk id="13" creationId="{81E1CCD4-8AC6-557D-5A67-0EDF47085D60}"/>
          </ac:picMkLst>
        </pc:picChg>
      </pc:sldChg>
      <pc:sldChg chg="modSp add replId">
        <pc:chgData name="CHEN, KATHY (PGR)" userId="S::u2267086@live.warwick.ac.uk::33ad319c-faab-44e7-b730-ab3160d18fae" providerId="AD" clId="Web-{F88EDDBB-DFEA-4071-B814-C16057CDBD46}" dt="2023-02-24T18:32:33.715" v="298" actId="20577"/>
        <pc:sldMkLst>
          <pc:docMk/>
          <pc:sldMk cId="952493462" sldId="459"/>
        </pc:sldMkLst>
        <pc:spChg chg="mod">
          <ac:chgData name="CHEN, KATHY (PGR)" userId="S::u2267086@live.warwick.ac.uk::33ad319c-faab-44e7-b730-ab3160d18fae" providerId="AD" clId="Web-{F88EDDBB-DFEA-4071-B814-C16057CDBD46}" dt="2023-02-24T18:32:33.715" v="298" actId="20577"/>
          <ac:spMkLst>
            <pc:docMk/>
            <pc:sldMk cId="952493462" sldId="459"/>
            <ac:spMk id="3" creationId="{6BBFEDCC-1B51-5E8D-72D3-3AE797F1178F}"/>
          </ac:spMkLst>
        </pc:spChg>
      </pc:sldChg>
      <pc:sldChg chg="modSp add replId">
        <pc:chgData name="CHEN, KATHY (PGR)" userId="S::u2267086@live.warwick.ac.uk::33ad319c-faab-44e7-b730-ab3160d18fae" providerId="AD" clId="Web-{F88EDDBB-DFEA-4071-B814-C16057CDBD46}" dt="2023-02-24T18:33:51.468" v="326" actId="20577"/>
        <pc:sldMkLst>
          <pc:docMk/>
          <pc:sldMk cId="1151789745" sldId="460"/>
        </pc:sldMkLst>
        <pc:spChg chg="mod">
          <ac:chgData name="CHEN, KATHY (PGR)" userId="S::u2267086@live.warwick.ac.uk::33ad319c-faab-44e7-b730-ab3160d18fae" providerId="AD" clId="Web-{F88EDDBB-DFEA-4071-B814-C16057CDBD46}" dt="2023-02-24T18:33:51.468" v="326" actId="20577"/>
          <ac:spMkLst>
            <pc:docMk/>
            <pc:sldMk cId="1151789745" sldId="460"/>
            <ac:spMk id="3" creationId="{6BBFEDCC-1B51-5E8D-72D3-3AE797F1178F}"/>
          </ac:spMkLst>
        </pc:spChg>
      </pc:sldChg>
      <pc:sldChg chg="addSp modSp add replId">
        <pc:chgData name="CHEN, KATHY (PGR)" userId="S::u2267086@live.warwick.ac.uk::33ad319c-faab-44e7-b730-ab3160d18fae" providerId="AD" clId="Web-{F88EDDBB-DFEA-4071-B814-C16057CDBD46}" dt="2023-02-24T18:44:03.220" v="516" actId="20577"/>
        <pc:sldMkLst>
          <pc:docMk/>
          <pc:sldMk cId="344389873" sldId="461"/>
        </pc:sldMkLst>
        <pc:spChg chg="mod">
          <ac:chgData name="CHEN, KATHY (PGR)" userId="S::u2267086@live.warwick.ac.uk::33ad319c-faab-44e7-b730-ab3160d18fae" providerId="AD" clId="Web-{F88EDDBB-DFEA-4071-B814-C16057CDBD46}" dt="2023-02-24T18:44:03.220" v="516" actId="20577"/>
          <ac:spMkLst>
            <pc:docMk/>
            <pc:sldMk cId="344389873" sldId="461"/>
            <ac:spMk id="3" creationId="{6BBFEDCC-1B51-5E8D-72D3-3AE797F1178F}"/>
          </ac:spMkLst>
        </pc:spChg>
        <pc:picChg chg="add mod">
          <ac:chgData name="CHEN, KATHY (PGR)" userId="S::u2267086@live.warwick.ac.uk::33ad319c-faab-44e7-b730-ab3160d18fae" providerId="AD" clId="Web-{F88EDDBB-DFEA-4071-B814-C16057CDBD46}" dt="2023-02-24T18:36:30.125" v="344" actId="14100"/>
          <ac:picMkLst>
            <pc:docMk/>
            <pc:sldMk cId="344389873" sldId="461"/>
            <ac:picMk id="6" creationId="{F3B19C8B-DEC0-ED2F-85B9-63B962E3F624}"/>
          </ac:picMkLst>
        </pc:picChg>
      </pc:sldChg>
      <pc:sldChg chg="delSp modSp add replId">
        <pc:chgData name="CHEN, KATHY (PGR)" userId="S::u2267086@live.warwick.ac.uk::33ad319c-faab-44e7-b730-ab3160d18fae" providerId="AD" clId="Web-{F88EDDBB-DFEA-4071-B814-C16057CDBD46}" dt="2023-02-24T18:37:52.191" v="354" actId="20577"/>
        <pc:sldMkLst>
          <pc:docMk/>
          <pc:sldMk cId="1132299639" sldId="462"/>
        </pc:sldMkLst>
        <pc:spChg chg="mod">
          <ac:chgData name="CHEN, KATHY (PGR)" userId="S::u2267086@live.warwick.ac.uk::33ad319c-faab-44e7-b730-ab3160d18fae" providerId="AD" clId="Web-{F88EDDBB-DFEA-4071-B814-C16057CDBD46}" dt="2023-02-24T18:37:52.191" v="354" actId="20577"/>
          <ac:spMkLst>
            <pc:docMk/>
            <pc:sldMk cId="1132299639" sldId="462"/>
            <ac:spMk id="3" creationId="{6BBFEDCC-1B51-5E8D-72D3-3AE797F1178F}"/>
          </ac:spMkLst>
        </pc:spChg>
        <pc:picChg chg="del">
          <ac:chgData name="CHEN, KATHY (PGR)" userId="S::u2267086@live.warwick.ac.uk::33ad319c-faab-44e7-b730-ab3160d18fae" providerId="AD" clId="Web-{F88EDDBB-DFEA-4071-B814-C16057CDBD46}" dt="2023-02-24T18:36:55.032" v="346"/>
          <ac:picMkLst>
            <pc:docMk/>
            <pc:sldMk cId="1132299639" sldId="462"/>
            <ac:picMk id="6" creationId="{F3B19C8B-DEC0-ED2F-85B9-63B962E3F624}"/>
          </ac:picMkLst>
        </pc:picChg>
      </pc:sldChg>
      <pc:sldChg chg="modSp add replId">
        <pc:chgData name="CHEN, KATHY (PGR)" userId="S::u2267086@live.warwick.ac.uk::33ad319c-faab-44e7-b730-ab3160d18fae" providerId="AD" clId="Web-{F88EDDBB-DFEA-4071-B814-C16057CDBD46}" dt="2023-02-24T18:43:51.547" v="514" actId="20577"/>
        <pc:sldMkLst>
          <pc:docMk/>
          <pc:sldMk cId="428452346" sldId="463"/>
        </pc:sldMkLst>
        <pc:spChg chg="mod">
          <ac:chgData name="CHEN, KATHY (PGR)" userId="S::u2267086@live.warwick.ac.uk::33ad319c-faab-44e7-b730-ab3160d18fae" providerId="AD" clId="Web-{F88EDDBB-DFEA-4071-B814-C16057CDBD46}" dt="2023-02-24T18:39:51.164" v="415" actId="20577"/>
          <ac:spMkLst>
            <pc:docMk/>
            <pc:sldMk cId="428452346" sldId="463"/>
            <ac:spMk id="2" creationId="{982EF65B-E84F-3387-CE22-0696805B70D3}"/>
          </ac:spMkLst>
        </pc:spChg>
        <pc:spChg chg="mod">
          <ac:chgData name="CHEN, KATHY (PGR)" userId="S::u2267086@live.warwick.ac.uk::33ad319c-faab-44e7-b730-ab3160d18fae" providerId="AD" clId="Web-{F88EDDBB-DFEA-4071-B814-C16057CDBD46}" dt="2023-02-24T18:43:51.547" v="514" actId="20577"/>
          <ac:spMkLst>
            <pc:docMk/>
            <pc:sldMk cId="428452346" sldId="463"/>
            <ac:spMk id="3" creationId="{6BBFEDCC-1B51-5E8D-72D3-3AE797F1178F}"/>
          </ac:spMkLst>
        </pc:spChg>
      </pc:sldChg>
      <pc:sldChg chg="modSp add replId">
        <pc:chgData name="CHEN, KATHY (PGR)" userId="S::u2267086@live.warwick.ac.uk::33ad319c-faab-44e7-b730-ab3160d18fae" providerId="AD" clId="Web-{F88EDDBB-DFEA-4071-B814-C16057CDBD46}" dt="2023-02-24T18:45:00.519" v="536" actId="20577"/>
        <pc:sldMkLst>
          <pc:docMk/>
          <pc:sldMk cId="730530812" sldId="464"/>
        </pc:sldMkLst>
        <pc:spChg chg="mod">
          <ac:chgData name="CHEN, KATHY (PGR)" userId="S::u2267086@live.warwick.ac.uk::33ad319c-faab-44e7-b730-ab3160d18fae" providerId="AD" clId="Web-{F88EDDBB-DFEA-4071-B814-C16057CDBD46}" dt="2023-02-24T18:44:29.361" v="521" actId="20577"/>
          <ac:spMkLst>
            <pc:docMk/>
            <pc:sldMk cId="730530812" sldId="464"/>
            <ac:spMk id="2" creationId="{982EF65B-E84F-3387-CE22-0696805B70D3}"/>
          </ac:spMkLst>
        </pc:spChg>
        <pc:spChg chg="mod">
          <ac:chgData name="CHEN, KATHY (PGR)" userId="S::u2267086@live.warwick.ac.uk::33ad319c-faab-44e7-b730-ab3160d18fae" providerId="AD" clId="Web-{F88EDDBB-DFEA-4071-B814-C16057CDBD46}" dt="2023-02-24T18:45:00.519" v="536" actId="20577"/>
          <ac:spMkLst>
            <pc:docMk/>
            <pc:sldMk cId="730530812" sldId="464"/>
            <ac:spMk id="3" creationId="{6BBFEDCC-1B51-5E8D-72D3-3AE797F1178F}"/>
          </ac:spMkLst>
        </pc:spChg>
      </pc:sldChg>
    </pc:docChg>
  </pc:docChgLst>
  <pc:docChgLst>
    <pc:chgData name="CHEN, KATHY (PGR)" userId="S::u2267086@live.warwick.ac.uk::33ad319c-faab-44e7-b730-ab3160d18fae" providerId="AD" clId="Web-{78954B45-F872-44E0-BFA9-08B64AD4EEBC}"/>
    <pc:docChg chg="addSld delSld modSld">
      <pc:chgData name="CHEN, KATHY (PGR)" userId="S::u2267086@live.warwick.ac.uk::33ad319c-faab-44e7-b730-ab3160d18fae" providerId="AD" clId="Web-{78954B45-F872-44E0-BFA9-08B64AD4EEBC}" dt="2023-02-24T20:44:12.944" v="714" actId="20577"/>
      <pc:docMkLst>
        <pc:docMk/>
      </pc:docMkLst>
      <pc:sldChg chg="modSp">
        <pc:chgData name="CHEN, KATHY (PGR)" userId="S::u2267086@live.warwick.ac.uk::33ad319c-faab-44e7-b730-ab3160d18fae" providerId="AD" clId="Web-{78954B45-F872-44E0-BFA9-08B64AD4EEBC}" dt="2023-02-24T20:11:59.261" v="94" actId="20577"/>
        <pc:sldMkLst>
          <pc:docMk/>
          <pc:sldMk cId="419606111" sldId="449"/>
        </pc:sldMkLst>
        <pc:spChg chg="mod">
          <ac:chgData name="CHEN, KATHY (PGR)" userId="S::u2267086@live.warwick.ac.uk::33ad319c-faab-44e7-b730-ab3160d18fae" providerId="AD" clId="Web-{78954B45-F872-44E0-BFA9-08B64AD4EEBC}" dt="2023-02-24T20:11:59.261" v="94" actId="20577"/>
          <ac:spMkLst>
            <pc:docMk/>
            <pc:sldMk cId="419606111" sldId="449"/>
            <ac:spMk id="3" creationId="{6BBFEDCC-1B51-5E8D-72D3-3AE797F1178F}"/>
          </ac:spMkLst>
        </pc:spChg>
      </pc:sldChg>
      <pc:sldChg chg="del">
        <pc:chgData name="CHEN, KATHY (PGR)" userId="S::u2267086@live.warwick.ac.uk::33ad319c-faab-44e7-b730-ab3160d18fae" providerId="AD" clId="Web-{78954B45-F872-44E0-BFA9-08B64AD4EEBC}" dt="2023-02-24T20:08:21.403" v="3"/>
        <pc:sldMkLst>
          <pc:docMk/>
          <pc:sldMk cId="546263679" sldId="450"/>
        </pc:sldMkLst>
      </pc:sldChg>
      <pc:sldChg chg="addSp modSp add replId">
        <pc:chgData name="CHEN, KATHY (PGR)" userId="S::u2267086@live.warwick.ac.uk::33ad319c-faab-44e7-b730-ab3160d18fae" providerId="AD" clId="Web-{78954B45-F872-44E0-BFA9-08B64AD4EEBC}" dt="2023-02-24T20:14:06.407" v="115" actId="1076"/>
        <pc:sldMkLst>
          <pc:docMk/>
          <pc:sldMk cId="2868258527" sldId="450"/>
        </pc:sldMkLst>
        <pc:spChg chg="add mod">
          <ac:chgData name="CHEN, KATHY (PGR)" userId="S::u2267086@live.warwick.ac.uk::33ad319c-faab-44e7-b730-ab3160d18fae" providerId="AD" clId="Web-{78954B45-F872-44E0-BFA9-08B64AD4EEBC}" dt="2023-02-24T20:13:10.450" v="105" actId="20577"/>
          <ac:spMkLst>
            <pc:docMk/>
            <pc:sldMk cId="2868258527" sldId="450"/>
            <ac:spMk id="2" creationId="{20C34B7D-E70A-2934-8E22-8DFD850923A8}"/>
          </ac:spMkLst>
        </pc:spChg>
        <pc:spChg chg="mod">
          <ac:chgData name="CHEN, KATHY (PGR)" userId="S::u2267086@live.warwick.ac.uk::33ad319c-faab-44e7-b730-ab3160d18fae" providerId="AD" clId="Web-{78954B45-F872-44E0-BFA9-08B64AD4EEBC}" dt="2023-02-24T20:13:31.328" v="111" actId="20577"/>
          <ac:spMkLst>
            <pc:docMk/>
            <pc:sldMk cId="2868258527" sldId="450"/>
            <ac:spMk id="3" creationId="{6BBFEDCC-1B51-5E8D-72D3-3AE797F1178F}"/>
          </ac:spMkLst>
        </pc:spChg>
        <pc:picChg chg="add mod">
          <ac:chgData name="CHEN, KATHY (PGR)" userId="S::u2267086@live.warwick.ac.uk::33ad319c-faab-44e7-b730-ab3160d18fae" providerId="AD" clId="Web-{78954B45-F872-44E0-BFA9-08B64AD4EEBC}" dt="2023-02-24T20:14:06.407" v="115" actId="1076"/>
          <ac:picMkLst>
            <pc:docMk/>
            <pc:sldMk cId="2868258527" sldId="450"/>
            <ac:picMk id="6" creationId="{7470E2A2-A3FB-2F29-89DB-0A9EEFFF4EA8}"/>
          </ac:picMkLst>
        </pc:picChg>
      </pc:sldChg>
      <pc:sldChg chg="del">
        <pc:chgData name="CHEN, KATHY (PGR)" userId="S::u2267086@live.warwick.ac.uk::33ad319c-faab-44e7-b730-ab3160d18fae" providerId="AD" clId="Web-{78954B45-F872-44E0-BFA9-08B64AD4EEBC}" dt="2023-02-24T20:08:22.497" v="4"/>
        <pc:sldMkLst>
          <pc:docMk/>
          <pc:sldMk cId="2760062859" sldId="451"/>
        </pc:sldMkLst>
      </pc:sldChg>
      <pc:sldChg chg="delSp modSp add replId">
        <pc:chgData name="CHEN, KATHY (PGR)" userId="S::u2267086@live.warwick.ac.uk::33ad319c-faab-44e7-b730-ab3160d18fae" providerId="AD" clId="Web-{78954B45-F872-44E0-BFA9-08B64AD4EEBC}" dt="2023-02-24T20:18:45.216" v="197" actId="20577"/>
        <pc:sldMkLst>
          <pc:docMk/>
          <pc:sldMk cId="3511023268" sldId="451"/>
        </pc:sldMkLst>
        <pc:spChg chg="mod">
          <ac:chgData name="CHEN, KATHY (PGR)" userId="S::u2267086@live.warwick.ac.uk::33ad319c-faab-44e7-b730-ab3160d18fae" providerId="AD" clId="Web-{78954B45-F872-44E0-BFA9-08B64AD4EEBC}" dt="2023-02-24T20:18:45.216" v="197" actId="20577"/>
          <ac:spMkLst>
            <pc:docMk/>
            <pc:sldMk cId="3511023268" sldId="451"/>
            <ac:spMk id="3" creationId="{6BBFEDCC-1B51-5E8D-72D3-3AE797F1178F}"/>
          </ac:spMkLst>
        </pc:spChg>
        <pc:picChg chg="del">
          <ac:chgData name="CHEN, KATHY (PGR)" userId="S::u2267086@live.warwick.ac.uk::33ad319c-faab-44e7-b730-ab3160d18fae" providerId="AD" clId="Web-{78954B45-F872-44E0-BFA9-08B64AD4EEBC}" dt="2023-02-24T20:14:19.657" v="117"/>
          <ac:picMkLst>
            <pc:docMk/>
            <pc:sldMk cId="3511023268" sldId="451"/>
            <ac:picMk id="6" creationId="{7470E2A2-A3FB-2F29-89DB-0A9EEFFF4EA8}"/>
          </ac:picMkLst>
        </pc:picChg>
      </pc:sldChg>
      <pc:sldChg chg="modSp add replId">
        <pc:chgData name="CHEN, KATHY (PGR)" userId="S::u2267086@live.warwick.ac.uk::33ad319c-faab-44e7-b730-ab3160d18fae" providerId="AD" clId="Web-{78954B45-F872-44E0-BFA9-08B64AD4EEBC}" dt="2023-02-24T20:19:04.169" v="201" actId="20577"/>
        <pc:sldMkLst>
          <pc:docMk/>
          <pc:sldMk cId="1129979355" sldId="452"/>
        </pc:sldMkLst>
        <pc:spChg chg="mod">
          <ac:chgData name="CHEN, KATHY (PGR)" userId="S::u2267086@live.warwick.ac.uk::33ad319c-faab-44e7-b730-ab3160d18fae" providerId="AD" clId="Web-{78954B45-F872-44E0-BFA9-08B64AD4EEBC}" dt="2023-02-24T20:19:04.169" v="201" actId="20577"/>
          <ac:spMkLst>
            <pc:docMk/>
            <pc:sldMk cId="1129979355" sldId="452"/>
            <ac:spMk id="3" creationId="{6BBFEDCC-1B51-5E8D-72D3-3AE797F1178F}"/>
          </ac:spMkLst>
        </pc:spChg>
      </pc:sldChg>
      <pc:sldChg chg="del">
        <pc:chgData name="CHEN, KATHY (PGR)" userId="S::u2267086@live.warwick.ac.uk::33ad319c-faab-44e7-b730-ab3160d18fae" providerId="AD" clId="Web-{78954B45-F872-44E0-BFA9-08B64AD4EEBC}" dt="2023-02-24T20:08:23.325" v="5"/>
        <pc:sldMkLst>
          <pc:docMk/>
          <pc:sldMk cId="4081498238" sldId="452"/>
        </pc:sldMkLst>
      </pc:sldChg>
      <pc:sldChg chg="del">
        <pc:chgData name="CHEN, KATHY (PGR)" userId="S::u2267086@live.warwick.ac.uk::33ad319c-faab-44e7-b730-ab3160d18fae" providerId="AD" clId="Web-{78954B45-F872-44E0-BFA9-08B64AD4EEBC}" dt="2023-02-24T20:08:25.200" v="6"/>
        <pc:sldMkLst>
          <pc:docMk/>
          <pc:sldMk cId="477507639" sldId="453"/>
        </pc:sldMkLst>
      </pc:sldChg>
      <pc:sldChg chg="modSp add replId">
        <pc:chgData name="CHEN, KATHY (PGR)" userId="S::u2267086@live.warwick.ac.uk::33ad319c-faab-44e7-b730-ab3160d18fae" providerId="AD" clId="Web-{78954B45-F872-44E0-BFA9-08B64AD4EEBC}" dt="2023-02-24T20:20:45.312" v="247" actId="1076"/>
        <pc:sldMkLst>
          <pc:docMk/>
          <pc:sldMk cId="2720021639" sldId="453"/>
        </pc:sldMkLst>
        <pc:spChg chg="mod">
          <ac:chgData name="CHEN, KATHY (PGR)" userId="S::u2267086@live.warwick.ac.uk::33ad319c-faab-44e7-b730-ab3160d18fae" providerId="AD" clId="Web-{78954B45-F872-44E0-BFA9-08B64AD4EEBC}" dt="2023-02-24T20:20:15.093" v="216" actId="20577"/>
          <ac:spMkLst>
            <pc:docMk/>
            <pc:sldMk cId="2720021639" sldId="453"/>
            <ac:spMk id="2" creationId="{20C34B7D-E70A-2934-8E22-8DFD850923A8}"/>
          </ac:spMkLst>
        </pc:spChg>
        <pc:spChg chg="mod">
          <ac:chgData name="CHEN, KATHY (PGR)" userId="S::u2267086@live.warwick.ac.uk::33ad319c-faab-44e7-b730-ab3160d18fae" providerId="AD" clId="Web-{78954B45-F872-44E0-BFA9-08B64AD4EEBC}" dt="2023-02-24T20:20:45.312" v="247" actId="1076"/>
          <ac:spMkLst>
            <pc:docMk/>
            <pc:sldMk cId="2720021639" sldId="453"/>
            <ac:spMk id="3" creationId="{6BBFEDCC-1B51-5E8D-72D3-3AE797F1178F}"/>
          </ac:spMkLst>
        </pc:spChg>
      </pc:sldChg>
      <pc:sldChg chg="del">
        <pc:chgData name="CHEN, KATHY (PGR)" userId="S::u2267086@live.warwick.ac.uk::33ad319c-faab-44e7-b730-ab3160d18fae" providerId="AD" clId="Web-{78954B45-F872-44E0-BFA9-08B64AD4EEBC}" dt="2023-02-24T20:08:25.653" v="7"/>
        <pc:sldMkLst>
          <pc:docMk/>
          <pc:sldMk cId="558030446" sldId="454"/>
        </pc:sldMkLst>
      </pc:sldChg>
      <pc:sldChg chg="modSp add replId">
        <pc:chgData name="CHEN, KATHY (PGR)" userId="S::u2267086@live.warwick.ac.uk::33ad319c-faab-44e7-b730-ab3160d18fae" providerId="AD" clId="Web-{78954B45-F872-44E0-BFA9-08B64AD4EEBC}" dt="2023-02-24T20:21:55.986" v="267" actId="20577"/>
        <pc:sldMkLst>
          <pc:docMk/>
          <pc:sldMk cId="3763362116" sldId="454"/>
        </pc:sldMkLst>
        <pc:spChg chg="mod">
          <ac:chgData name="CHEN, KATHY (PGR)" userId="S::u2267086@live.warwick.ac.uk::33ad319c-faab-44e7-b730-ab3160d18fae" providerId="AD" clId="Web-{78954B45-F872-44E0-BFA9-08B64AD4EEBC}" dt="2023-02-24T20:21:40.564" v="255" actId="20577"/>
          <ac:spMkLst>
            <pc:docMk/>
            <pc:sldMk cId="3763362116" sldId="454"/>
            <ac:spMk id="2" creationId="{20C34B7D-E70A-2934-8E22-8DFD850923A8}"/>
          </ac:spMkLst>
        </pc:spChg>
        <pc:spChg chg="mod">
          <ac:chgData name="CHEN, KATHY (PGR)" userId="S::u2267086@live.warwick.ac.uk::33ad319c-faab-44e7-b730-ab3160d18fae" providerId="AD" clId="Web-{78954B45-F872-44E0-BFA9-08B64AD4EEBC}" dt="2023-02-24T20:21:55.986" v="267" actId="20577"/>
          <ac:spMkLst>
            <pc:docMk/>
            <pc:sldMk cId="3763362116" sldId="454"/>
            <ac:spMk id="3" creationId="{6BBFEDCC-1B51-5E8D-72D3-3AE797F1178F}"/>
          </ac:spMkLst>
        </pc:spChg>
      </pc:sldChg>
      <pc:sldChg chg="del">
        <pc:chgData name="CHEN, KATHY (PGR)" userId="S::u2267086@live.warwick.ac.uk::33ad319c-faab-44e7-b730-ab3160d18fae" providerId="AD" clId="Web-{78954B45-F872-44E0-BFA9-08B64AD4EEBC}" dt="2023-02-24T20:08:26.653" v="8"/>
        <pc:sldMkLst>
          <pc:docMk/>
          <pc:sldMk cId="2233946982" sldId="455"/>
        </pc:sldMkLst>
      </pc:sldChg>
      <pc:sldChg chg="modSp add replId">
        <pc:chgData name="CHEN, KATHY (PGR)" userId="S::u2267086@live.warwick.ac.uk::33ad319c-faab-44e7-b730-ab3160d18fae" providerId="AD" clId="Web-{78954B45-F872-44E0-BFA9-08B64AD4EEBC}" dt="2023-02-24T20:23:36.035" v="314" actId="20577"/>
        <pc:sldMkLst>
          <pc:docMk/>
          <pc:sldMk cId="3925039813" sldId="455"/>
        </pc:sldMkLst>
        <pc:spChg chg="mod">
          <ac:chgData name="CHEN, KATHY (PGR)" userId="S::u2267086@live.warwick.ac.uk::33ad319c-faab-44e7-b730-ab3160d18fae" providerId="AD" clId="Web-{78954B45-F872-44E0-BFA9-08B64AD4EEBC}" dt="2023-02-24T20:23:36.035" v="314" actId="20577"/>
          <ac:spMkLst>
            <pc:docMk/>
            <pc:sldMk cId="3925039813" sldId="455"/>
            <ac:spMk id="3" creationId="{6BBFEDCC-1B51-5E8D-72D3-3AE797F1178F}"/>
          </ac:spMkLst>
        </pc:spChg>
      </pc:sldChg>
      <pc:sldChg chg="del">
        <pc:chgData name="CHEN, KATHY (PGR)" userId="S::u2267086@live.warwick.ac.uk::33ad319c-faab-44e7-b730-ab3160d18fae" providerId="AD" clId="Web-{78954B45-F872-44E0-BFA9-08B64AD4EEBC}" dt="2023-02-24T20:08:28.325" v="9"/>
        <pc:sldMkLst>
          <pc:docMk/>
          <pc:sldMk cId="818273014" sldId="456"/>
        </pc:sldMkLst>
      </pc:sldChg>
      <pc:sldChg chg="modSp add replId">
        <pc:chgData name="CHEN, KATHY (PGR)" userId="S::u2267086@live.warwick.ac.uk::33ad319c-faab-44e7-b730-ab3160d18fae" providerId="AD" clId="Web-{78954B45-F872-44E0-BFA9-08B64AD4EEBC}" dt="2023-02-24T20:23:44.160" v="321" actId="20577"/>
        <pc:sldMkLst>
          <pc:docMk/>
          <pc:sldMk cId="3412708224" sldId="456"/>
        </pc:sldMkLst>
        <pc:spChg chg="mod">
          <ac:chgData name="CHEN, KATHY (PGR)" userId="S::u2267086@live.warwick.ac.uk::33ad319c-faab-44e7-b730-ab3160d18fae" providerId="AD" clId="Web-{78954B45-F872-44E0-BFA9-08B64AD4EEBC}" dt="2023-02-24T20:23:44.160" v="321" actId="20577"/>
          <ac:spMkLst>
            <pc:docMk/>
            <pc:sldMk cId="3412708224" sldId="456"/>
            <ac:spMk id="3" creationId="{6BBFEDCC-1B51-5E8D-72D3-3AE797F1178F}"/>
          </ac:spMkLst>
        </pc:spChg>
      </pc:sldChg>
      <pc:sldChg chg="modSp add replId">
        <pc:chgData name="CHEN, KATHY (PGR)" userId="S::u2267086@live.warwick.ac.uk::33ad319c-faab-44e7-b730-ab3160d18fae" providerId="AD" clId="Web-{78954B45-F872-44E0-BFA9-08B64AD4EEBC}" dt="2023-02-24T20:24:42.037" v="334" actId="20577"/>
        <pc:sldMkLst>
          <pc:docMk/>
          <pc:sldMk cId="148011653" sldId="457"/>
        </pc:sldMkLst>
        <pc:spChg chg="mod">
          <ac:chgData name="CHEN, KATHY (PGR)" userId="S::u2267086@live.warwick.ac.uk::33ad319c-faab-44e7-b730-ab3160d18fae" providerId="AD" clId="Web-{78954B45-F872-44E0-BFA9-08B64AD4EEBC}" dt="2023-02-24T20:24:42.037" v="334" actId="20577"/>
          <ac:spMkLst>
            <pc:docMk/>
            <pc:sldMk cId="148011653" sldId="457"/>
            <ac:spMk id="3" creationId="{6BBFEDCC-1B51-5E8D-72D3-3AE797F1178F}"/>
          </ac:spMkLst>
        </pc:spChg>
      </pc:sldChg>
      <pc:sldChg chg="del">
        <pc:chgData name="CHEN, KATHY (PGR)" userId="S::u2267086@live.warwick.ac.uk::33ad319c-faab-44e7-b730-ab3160d18fae" providerId="AD" clId="Web-{78954B45-F872-44E0-BFA9-08B64AD4EEBC}" dt="2023-02-24T20:08:28.903" v="10"/>
        <pc:sldMkLst>
          <pc:docMk/>
          <pc:sldMk cId="1266809571" sldId="457"/>
        </pc:sldMkLst>
      </pc:sldChg>
      <pc:sldChg chg="del">
        <pc:chgData name="CHEN, KATHY (PGR)" userId="S::u2267086@live.warwick.ac.uk::33ad319c-faab-44e7-b730-ab3160d18fae" providerId="AD" clId="Web-{78954B45-F872-44E0-BFA9-08B64AD4EEBC}" dt="2023-02-24T20:08:30.528" v="11"/>
        <pc:sldMkLst>
          <pc:docMk/>
          <pc:sldMk cId="3784122713" sldId="458"/>
        </pc:sldMkLst>
      </pc:sldChg>
      <pc:sldChg chg="addSp modSp add replId">
        <pc:chgData name="CHEN, KATHY (PGR)" userId="S::u2267086@live.warwick.ac.uk::33ad319c-faab-44e7-b730-ab3160d18fae" providerId="AD" clId="Web-{78954B45-F872-44E0-BFA9-08B64AD4EEBC}" dt="2023-02-24T20:26:07.027" v="363" actId="20577"/>
        <pc:sldMkLst>
          <pc:docMk/>
          <pc:sldMk cId="4235667412" sldId="458"/>
        </pc:sldMkLst>
        <pc:spChg chg="mod">
          <ac:chgData name="CHEN, KATHY (PGR)" userId="S::u2267086@live.warwick.ac.uk::33ad319c-faab-44e7-b730-ab3160d18fae" providerId="AD" clId="Web-{78954B45-F872-44E0-BFA9-08B64AD4EEBC}" dt="2023-02-24T20:26:07.027" v="363" actId="20577"/>
          <ac:spMkLst>
            <pc:docMk/>
            <pc:sldMk cId="4235667412" sldId="458"/>
            <ac:spMk id="3" creationId="{6BBFEDCC-1B51-5E8D-72D3-3AE797F1178F}"/>
          </ac:spMkLst>
        </pc:spChg>
        <pc:picChg chg="add mod">
          <ac:chgData name="CHEN, KATHY (PGR)" userId="S::u2267086@live.warwick.ac.uk::33ad319c-faab-44e7-b730-ab3160d18fae" providerId="AD" clId="Web-{78954B45-F872-44E0-BFA9-08B64AD4EEBC}" dt="2023-02-24T20:25:39.929" v="348" actId="1076"/>
          <ac:picMkLst>
            <pc:docMk/>
            <pc:sldMk cId="4235667412" sldId="458"/>
            <ac:picMk id="6" creationId="{459A9232-C830-BEFE-D9FE-1B231A68D44B}"/>
          </ac:picMkLst>
        </pc:picChg>
      </pc:sldChg>
      <pc:sldChg chg="delSp modSp add replId">
        <pc:chgData name="CHEN, KATHY (PGR)" userId="S::u2267086@live.warwick.ac.uk::33ad319c-faab-44e7-b730-ab3160d18fae" providerId="AD" clId="Web-{78954B45-F872-44E0-BFA9-08B64AD4EEBC}" dt="2023-02-24T20:26:30.591" v="371" actId="20577"/>
        <pc:sldMkLst>
          <pc:docMk/>
          <pc:sldMk cId="2492611409" sldId="459"/>
        </pc:sldMkLst>
        <pc:spChg chg="mod">
          <ac:chgData name="CHEN, KATHY (PGR)" userId="S::u2267086@live.warwick.ac.uk::33ad319c-faab-44e7-b730-ab3160d18fae" providerId="AD" clId="Web-{78954B45-F872-44E0-BFA9-08B64AD4EEBC}" dt="2023-02-24T20:26:30.591" v="371" actId="20577"/>
          <ac:spMkLst>
            <pc:docMk/>
            <pc:sldMk cId="2492611409" sldId="459"/>
            <ac:spMk id="3" creationId="{6BBFEDCC-1B51-5E8D-72D3-3AE797F1178F}"/>
          </ac:spMkLst>
        </pc:spChg>
        <pc:picChg chg="del">
          <ac:chgData name="CHEN, KATHY (PGR)" userId="S::u2267086@live.warwick.ac.uk::33ad319c-faab-44e7-b730-ab3160d18fae" providerId="AD" clId="Web-{78954B45-F872-44E0-BFA9-08B64AD4EEBC}" dt="2023-02-24T20:26:11.778" v="365"/>
          <ac:picMkLst>
            <pc:docMk/>
            <pc:sldMk cId="2492611409" sldId="459"/>
            <ac:picMk id="6" creationId="{459A9232-C830-BEFE-D9FE-1B231A68D44B}"/>
          </ac:picMkLst>
        </pc:picChg>
      </pc:sldChg>
      <pc:sldChg chg="del">
        <pc:chgData name="CHEN, KATHY (PGR)" userId="S::u2267086@live.warwick.ac.uk::33ad319c-faab-44e7-b730-ab3160d18fae" providerId="AD" clId="Web-{78954B45-F872-44E0-BFA9-08B64AD4EEBC}" dt="2023-02-24T20:08:31.591" v="12"/>
        <pc:sldMkLst>
          <pc:docMk/>
          <pc:sldMk cId="2808208696" sldId="459"/>
        </pc:sldMkLst>
      </pc:sldChg>
      <pc:sldChg chg="modSp add replId">
        <pc:chgData name="CHEN, KATHY (PGR)" userId="S::u2267086@live.warwick.ac.uk::33ad319c-faab-44e7-b730-ab3160d18fae" providerId="AD" clId="Web-{78954B45-F872-44E0-BFA9-08B64AD4EEBC}" dt="2023-02-24T20:30:43.908" v="422" actId="20577"/>
        <pc:sldMkLst>
          <pc:docMk/>
          <pc:sldMk cId="1936629647" sldId="460"/>
        </pc:sldMkLst>
        <pc:spChg chg="mod">
          <ac:chgData name="CHEN, KATHY (PGR)" userId="S::u2267086@live.warwick.ac.uk::33ad319c-faab-44e7-b730-ab3160d18fae" providerId="AD" clId="Web-{78954B45-F872-44E0-BFA9-08B64AD4EEBC}" dt="2023-02-24T20:30:43.908" v="422" actId="20577"/>
          <ac:spMkLst>
            <pc:docMk/>
            <pc:sldMk cId="1936629647" sldId="460"/>
            <ac:spMk id="3" creationId="{6BBFEDCC-1B51-5E8D-72D3-3AE797F1178F}"/>
          </ac:spMkLst>
        </pc:spChg>
      </pc:sldChg>
      <pc:sldChg chg="del">
        <pc:chgData name="CHEN, KATHY (PGR)" userId="S::u2267086@live.warwick.ac.uk::33ad319c-faab-44e7-b730-ab3160d18fae" providerId="AD" clId="Web-{78954B45-F872-44E0-BFA9-08B64AD4EEBC}" dt="2023-02-24T20:08:35.091" v="13"/>
        <pc:sldMkLst>
          <pc:docMk/>
          <pc:sldMk cId="3468269449" sldId="460"/>
        </pc:sldMkLst>
      </pc:sldChg>
      <pc:sldChg chg="modSp add del replId">
        <pc:chgData name="CHEN, KATHY (PGR)" userId="S::u2267086@live.warwick.ac.uk::33ad319c-faab-44e7-b730-ab3160d18fae" providerId="AD" clId="Web-{78954B45-F872-44E0-BFA9-08B64AD4EEBC}" dt="2023-02-24T20:30:20.861" v="417"/>
        <pc:sldMkLst>
          <pc:docMk/>
          <pc:sldMk cId="2750265473" sldId="461"/>
        </pc:sldMkLst>
        <pc:spChg chg="mod">
          <ac:chgData name="CHEN, KATHY (PGR)" userId="S::u2267086@live.warwick.ac.uk::33ad319c-faab-44e7-b730-ab3160d18fae" providerId="AD" clId="Web-{78954B45-F872-44E0-BFA9-08B64AD4EEBC}" dt="2023-02-24T20:28:31.034" v="394" actId="20577"/>
          <ac:spMkLst>
            <pc:docMk/>
            <pc:sldMk cId="2750265473" sldId="461"/>
            <ac:spMk id="3" creationId="{6BBFEDCC-1B51-5E8D-72D3-3AE797F1178F}"/>
          </ac:spMkLst>
        </pc:spChg>
      </pc:sldChg>
      <pc:sldChg chg="del">
        <pc:chgData name="CHEN, KATHY (PGR)" userId="S::u2267086@live.warwick.ac.uk::33ad319c-faab-44e7-b730-ab3160d18fae" providerId="AD" clId="Web-{78954B45-F872-44E0-BFA9-08B64AD4EEBC}" dt="2023-02-24T20:08:36.153" v="14"/>
        <pc:sldMkLst>
          <pc:docMk/>
          <pc:sldMk cId="3735487824" sldId="461"/>
        </pc:sldMkLst>
      </pc:sldChg>
      <pc:sldChg chg="addSp modSp add replId">
        <pc:chgData name="CHEN, KATHY (PGR)" userId="S::u2267086@live.warwick.ac.uk::33ad319c-faab-44e7-b730-ab3160d18fae" providerId="AD" clId="Web-{78954B45-F872-44E0-BFA9-08B64AD4EEBC}" dt="2023-02-24T20:31:49.394" v="439" actId="20577"/>
        <pc:sldMkLst>
          <pc:docMk/>
          <pc:sldMk cId="468926117" sldId="462"/>
        </pc:sldMkLst>
        <pc:spChg chg="mod">
          <ac:chgData name="CHEN, KATHY (PGR)" userId="S::u2267086@live.warwick.ac.uk::33ad319c-faab-44e7-b730-ab3160d18fae" providerId="AD" clId="Web-{78954B45-F872-44E0-BFA9-08B64AD4EEBC}" dt="2023-02-24T20:31:49.394" v="439" actId="20577"/>
          <ac:spMkLst>
            <pc:docMk/>
            <pc:sldMk cId="468926117" sldId="462"/>
            <ac:spMk id="3" creationId="{6BBFEDCC-1B51-5E8D-72D3-3AE797F1178F}"/>
          </ac:spMkLst>
        </pc:spChg>
        <pc:picChg chg="add mod">
          <ac:chgData name="CHEN, KATHY (PGR)" userId="S::u2267086@live.warwick.ac.uk::33ad319c-faab-44e7-b730-ab3160d18fae" providerId="AD" clId="Web-{78954B45-F872-44E0-BFA9-08B64AD4EEBC}" dt="2023-02-24T20:29:14.203" v="399" actId="1076"/>
          <ac:picMkLst>
            <pc:docMk/>
            <pc:sldMk cId="468926117" sldId="462"/>
            <ac:picMk id="6" creationId="{50AD9D3E-E4ED-D712-E2C7-2066524215D2}"/>
          </ac:picMkLst>
        </pc:picChg>
      </pc:sldChg>
      <pc:sldChg chg="del">
        <pc:chgData name="CHEN, KATHY (PGR)" userId="S::u2267086@live.warwick.ac.uk::33ad319c-faab-44e7-b730-ab3160d18fae" providerId="AD" clId="Web-{78954B45-F872-44E0-BFA9-08B64AD4EEBC}" dt="2023-02-24T20:08:37.294" v="15"/>
        <pc:sldMkLst>
          <pc:docMk/>
          <pc:sldMk cId="2143784245" sldId="462"/>
        </pc:sldMkLst>
      </pc:sldChg>
      <pc:sldChg chg="delSp modSp add replId">
        <pc:chgData name="CHEN, KATHY (PGR)" userId="S::u2267086@live.warwick.ac.uk::33ad319c-faab-44e7-b730-ab3160d18fae" providerId="AD" clId="Web-{78954B45-F872-44E0-BFA9-08B64AD4EEBC}" dt="2023-02-24T20:33:16.667" v="481" actId="20577"/>
        <pc:sldMkLst>
          <pc:docMk/>
          <pc:sldMk cId="3187821106" sldId="463"/>
        </pc:sldMkLst>
        <pc:spChg chg="mod">
          <ac:chgData name="CHEN, KATHY (PGR)" userId="S::u2267086@live.warwick.ac.uk::33ad319c-faab-44e7-b730-ab3160d18fae" providerId="AD" clId="Web-{78954B45-F872-44E0-BFA9-08B64AD4EEBC}" dt="2023-02-24T20:33:16.667" v="481" actId="20577"/>
          <ac:spMkLst>
            <pc:docMk/>
            <pc:sldMk cId="3187821106" sldId="463"/>
            <ac:spMk id="3" creationId="{6BBFEDCC-1B51-5E8D-72D3-3AE797F1178F}"/>
          </ac:spMkLst>
        </pc:spChg>
        <pc:picChg chg="del">
          <ac:chgData name="CHEN, KATHY (PGR)" userId="S::u2267086@live.warwick.ac.uk::33ad319c-faab-44e7-b730-ab3160d18fae" providerId="AD" clId="Web-{78954B45-F872-44E0-BFA9-08B64AD4EEBC}" dt="2023-02-24T20:30:30.642" v="419"/>
          <ac:picMkLst>
            <pc:docMk/>
            <pc:sldMk cId="3187821106" sldId="463"/>
            <ac:picMk id="6" creationId="{50AD9D3E-E4ED-D712-E2C7-2066524215D2}"/>
          </ac:picMkLst>
        </pc:picChg>
      </pc:sldChg>
      <pc:sldChg chg="del">
        <pc:chgData name="CHEN, KATHY (PGR)" userId="S::u2267086@live.warwick.ac.uk::33ad319c-faab-44e7-b730-ab3160d18fae" providerId="AD" clId="Web-{78954B45-F872-44E0-BFA9-08B64AD4EEBC}" dt="2023-02-24T20:08:37.841" v="16"/>
        <pc:sldMkLst>
          <pc:docMk/>
          <pc:sldMk cId="3515668931" sldId="463"/>
        </pc:sldMkLst>
      </pc:sldChg>
      <pc:sldChg chg="del">
        <pc:chgData name="CHEN, KATHY (PGR)" userId="S::u2267086@live.warwick.ac.uk::33ad319c-faab-44e7-b730-ab3160d18fae" providerId="AD" clId="Web-{78954B45-F872-44E0-BFA9-08B64AD4EEBC}" dt="2023-02-24T20:08:38.810" v="17"/>
        <pc:sldMkLst>
          <pc:docMk/>
          <pc:sldMk cId="832004715" sldId="464"/>
        </pc:sldMkLst>
      </pc:sldChg>
      <pc:sldChg chg="modSp add replId">
        <pc:chgData name="CHEN, KATHY (PGR)" userId="S::u2267086@live.warwick.ac.uk::33ad319c-faab-44e7-b730-ab3160d18fae" providerId="AD" clId="Web-{78954B45-F872-44E0-BFA9-08B64AD4EEBC}" dt="2023-02-24T20:33:50.652" v="488" actId="20577"/>
        <pc:sldMkLst>
          <pc:docMk/>
          <pc:sldMk cId="1321342824" sldId="464"/>
        </pc:sldMkLst>
        <pc:spChg chg="mod">
          <ac:chgData name="CHEN, KATHY (PGR)" userId="S::u2267086@live.warwick.ac.uk::33ad319c-faab-44e7-b730-ab3160d18fae" providerId="AD" clId="Web-{78954B45-F872-44E0-BFA9-08B64AD4EEBC}" dt="2023-02-24T20:33:50.652" v="488" actId="20577"/>
          <ac:spMkLst>
            <pc:docMk/>
            <pc:sldMk cId="1321342824" sldId="464"/>
            <ac:spMk id="3" creationId="{6BBFEDCC-1B51-5E8D-72D3-3AE797F1178F}"/>
          </ac:spMkLst>
        </pc:spChg>
      </pc:sldChg>
      <pc:sldChg chg="del">
        <pc:chgData name="CHEN, KATHY (PGR)" userId="S::u2267086@live.warwick.ac.uk::33ad319c-faab-44e7-b730-ab3160d18fae" providerId="AD" clId="Web-{78954B45-F872-44E0-BFA9-08B64AD4EEBC}" dt="2023-02-24T20:08:40.794" v="18"/>
        <pc:sldMkLst>
          <pc:docMk/>
          <pc:sldMk cId="3514986987" sldId="465"/>
        </pc:sldMkLst>
      </pc:sldChg>
      <pc:sldChg chg="addSp delSp modSp add replId">
        <pc:chgData name="CHEN, KATHY (PGR)" userId="S::u2267086@live.warwick.ac.uk::33ad319c-faab-44e7-b730-ab3160d18fae" providerId="AD" clId="Web-{78954B45-F872-44E0-BFA9-08B64AD4EEBC}" dt="2023-02-24T20:35:48.452" v="538" actId="20577"/>
        <pc:sldMkLst>
          <pc:docMk/>
          <pc:sldMk cId="3753474346" sldId="465"/>
        </pc:sldMkLst>
        <pc:spChg chg="mod">
          <ac:chgData name="CHEN, KATHY (PGR)" userId="S::u2267086@live.warwick.ac.uk::33ad319c-faab-44e7-b730-ab3160d18fae" providerId="AD" clId="Web-{78954B45-F872-44E0-BFA9-08B64AD4EEBC}" dt="2023-02-24T20:35:48.452" v="538" actId="20577"/>
          <ac:spMkLst>
            <pc:docMk/>
            <pc:sldMk cId="3753474346" sldId="465"/>
            <ac:spMk id="3" creationId="{6BBFEDCC-1B51-5E8D-72D3-3AE797F1178F}"/>
          </ac:spMkLst>
        </pc:spChg>
        <pc:spChg chg="add del mod">
          <ac:chgData name="CHEN, KATHY (PGR)" userId="S::u2267086@live.warwick.ac.uk::33ad319c-faab-44e7-b730-ab3160d18fae" providerId="AD" clId="Web-{78954B45-F872-44E0-BFA9-08B64AD4EEBC}" dt="2023-02-24T20:34:20.965" v="493"/>
          <ac:spMkLst>
            <pc:docMk/>
            <pc:sldMk cId="3753474346" sldId="465"/>
            <ac:spMk id="6" creationId="{AB8D4B02-E2FE-9AFB-3DCA-5EDC09645BBC}"/>
          </ac:spMkLst>
        </pc:spChg>
        <pc:picChg chg="add mod">
          <ac:chgData name="CHEN, KATHY (PGR)" userId="S::u2267086@live.warwick.ac.uk::33ad319c-faab-44e7-b730-ab3160d18fae" providerId="AD" clId="Web-{78954B45-F872-44E0-BFA9-08B64AD4EEBC}" dt="2023-02-24T20:34:48.466" v="499" actId="1076"/>
          <ac:picMkLst>
            <pc:docMk/>
            <pc:sldMk cId="3753474346" sldId="465"/>
            <ac:picMk id="8" creationId="{AC1A207F-433B-C96D-18B5-100714DDFD92}"/>
          </ac:picMkLst>
        </pc:picChg>
      </pc:sldChg>
      <pc:sldChg chg="delSp modSp add replId">
        <pc:chgData name="CHEN, KATHY (PGR)" userId="S::u2267086@live.warwick.ac.uk::33ad319c-faab-44e7-b730-ab3160d18fae" providerId="AD" clId="Web-{78954B45-F872-44E0-BFA9-08B64AD4EEBC}" dt="2023-02-24T20:36:37.140" v="550" actId="20577"/>
        <pc:sldMkLst>
          <pc:docMk/>
          <pc:sldMk cId="3985279411" sldId="466"/>
        </pc:sldMkLst>
        <pc:spChg chg="mod">
          <ac:chgData name="CHEN, KATHY (PGR)" userId="S::u2267086@live.warwick.ac.uk::33ad319c-faab-44e7-b730-ab3160d18fae" providerId="AD" clId="Web-{78954B45-F872-44E0-BFA9-08B64AD4EEBC}" dt="2023-02-24T20:36:37.140" v="550" actId="20577"/>
          <ac:spMkLst>
            <pc:docMk/>
            <pc:sldMk cId="3985279411" sldId="466"/>
            <ac:spMk id="3" creationId="{6BBFEDCC-1B51-5E8D-72D3-3AE797F1178F}"/>
          </ac:spMkLst>
        </pc:spChg>
        <pc:picChg chg="del">
          <ac:chgData name="CHEN, KATHY (PGR)" userId="S::u2267086@live.warwick.ac.uk::33ad319c-faab-44e7-b730-ab3160d18fae" providerId="AD" clId="Web-{78954B45-F872-44E0-BFA9-08B64AD4EEBC}" dt="2023-02-24T20:35:55.827" v="540"/>
          <ac:picMkLst>
            <pc:docMk/>
            <pc:sldMk cId="3985279411" sldId="466"/>
            <ac:picMk id="8" creationId="{AC1A207F-433B-C96D-18B5-100714DDFD92}"/>
          </ac:picMkLst>
        </pc:picChg>
      </pc:sldChg>
      <pc:sldChg chg="modSp add replId">
        <pc:chgData name="CHEN, KATHY (PGR)" userId="S::u2267086@live.warwick.ac.uk::33ad319c-faab-44e7-b730-ab3160d18fae" providerId="AD" clId="Web-{78954B45-F872-44E0-BFA9-08B64AD4EEBC}" dt="2023-02-24T20:38:24.268" v="581" actId="20577"/>
        <pc:sldMkLst>
          <pc:docMk/>
          <pc:sldMk cId="4185150383" sldId="467"/>
        </pc:sldMkLst>
        <pc:spChg chg="mod">
          <ac:chgData name="CHEN, KATHY (PGR)" userId="S::u2267086@live.warwick.ac.uk::33ad319c-faab-44e7-b730-ab3160d18fae" providerId="AD" clId="Web-{78954B45-F872-44E0-BFA9-08B64AD4EEBC}" dt="2023-02-24T20:37:05.875" v="557" actId="20577"/>
          <ac:spMkLst>
            <pc:docMk/>
            <pc:sldMk cId="4185150383" sldId="467"/>
            <ac:spMk id="2" creationId="{20C34B7D-E70A-2934-8E22-8DFD850923A8}"/>
          </ac:spMkLst>
        </pc:spChg>
        <pc:spChg chg="mod">
          <ac:chgData name="CHEN, KATHY (PGR)" userId="S::u2267086@live.warwick.ac.uk::33ad319c-faab-44e7-b730-ab3160d18fae" providerId="AD" clId="Web-{78954B45-F872-44E0-BFA9-08B64AD4EEBC}" dt="2023-02-24T20:38:24.268" v="581" actId="20577"/>
          <ac:spMkLst>
            <pc:docMk/>
            <pc:sldMk cId="4185150383" sldId="467"/>
            <ac:spMk id="3" creationId="{6BBFEDCC-1B51-5E8D-72D3-3AE797F1178F}"/>
          </ac:spMkLst>
        </pc:spChg>
      </pc:sldChg>
      <pc:sldChg chg="addSp modSp add replId">
        <pc:chgData name="CHEN, KATHY (PGR)" userId="S::u2267086@live.warwick.ac.uk::33ad319c-faab-44e7-b730-ab3160d18fae" providerId="AD" clId="Web-{78954B45-F872-44E0-BFA9-08B64AD4EEBC}" dt="2023-02-24T20:40:03.575" v="634" actId="20577"/>
        <pc:sldMkLst>
          <pc:docMk/>
          <pc:sldMk cId="293196160" sldId="468"/>
        </pc:sldMkLst>
        <pc:spChg chg="mod">
          <ac:chgData name="CHEN, KATHY (PGR)" userId="S::u2267086@live.warwick.ac.uk::33ad319c-faab-44e7-b730-ab3160d18fae" providerId="AD" clId="Web-{78954B45-F872-44E0-BFA9-08B64AD4EEBC}" dt="2023-02-24T20:40:03.575" v="634" actId="20577"/>
          <ac:spMkLst>
            <pc:docMk/>
            <pc:sldMk cId="293196160" sldId="468"/>
            <ac:spMk id="3" creationId="{6BBFEDCC-1B51-5E8D-72D3-3AE797F1178F}"/>
          </ac:spMkLst>
        </pc:spChg>
        <pc:picChg chg="add mod">
          <ac:chgData name="CHEN, KATHY (PGR)" userId="S::u2267086@live.warwick.ac.uk::33ad319c-faab-44e7-b730-ab3160d18fae" providerId="AD" clId="Web-{78954B45-F872-44E0-BFA9-08B64AD4EEBC}" dt="2023-02-24T20:39:28.394" v="607" actId="1076"/>
          <ac:picMkLst>
            <pc:docMk/>
            <pc:sldMk cId="293196160" sldId="468"/>
            <ac:picMk id="6" creationId="{360369DB-1F29-0E8D-46DB-374779895D5A}"/>
          </ac:picMkLst>
        </pc:picChg>
      </pc:sldChg>
      <pc:sldChg chg="delSp modSp add replId">
        <pc:chgData name="CHEN, KATHY (PGR)" userId="S::u2267086@live.warwick.ac.uk::33ad319c-faab-44e7-b730-ab3160d18fae" providerId="AD" clId="Web-{78954B45-F872-44E0-BFA9-08B64AD4EEBC}" dt="2023-02-24T20:41:41.330" v="666" actId="20577"/>
        <pc:sldMkLst>
          <pc:docMk/>
          <pc:sldMk cId="1012317281" sldId="469"/>
        </pc:sldMkLst>
        <pc:spChg chg="mod">
          <ac:chgData name="CHEN, KATHY (PGR)" userId="S::u2267086@live.warwick.ac.uk::33ad319c-faab-44e7-b730-ab3160d18fae" providerId="AD" clId="Web-{78954B45-F872-44E0-BFA9-08B64AD4EEBC}" dt="2023-02-24T20:41:41.330" v="666" actId="20577"/>
          <ac:spMkLst>
            <pc:docMk/>
            <pc:sldMk cId="1012317281" sldId="469"/>
            <ac:spMk id="3" creationId="{6BBFEDCC-1B51-5E8D-72D3-3AE797F1178F}"/>
          </ac:spMkLst>
        </pc:spChg>
        <pc:picChg chg="del">
          <ac:chgData name="CHEN, KATHY (PGR)" userId="S::u2267086@live.warwick.ac.uk::33ad319c-faab-44e7-b730-ab3160d18fae" providerId="AD" clId="Web-{78954B45-F872-44E0-BFA9-08B64AD4EEBC}" dt="2023-02-24T20:40:07.124" v="636"/>
          <ac:picMkLst>
            <pc:docMk/>
            <pc:sldMk cId="1012317281" sldId="469"/>
            <ac:picMk id="6" creationId="{360369DB-1F29-0E8D-46DB-374779895D5A}"/>
          </ac:picMkLst>
        </pc:picChg>
      </pc:sldChg>
      <pc:sldChg chg="modSp add replId">
        <pc:chgData name="CHEN, KATHY (PGR)" userId="S::u2267086@live.warwick.ac.uk::33ad319c-faab-44e7-b730-ab3160d18fae" providerId="AD" clId="Web-{78954B45-F872-44E0-BFA9-08B64AD4EEBC}" dt="2023-02-24T20:42:59.863" v="688" actId="1076"/>
        <pc:sldMkLst>
          <pc:docMk/>
          <pc:sldMk cId="2761346952" sldId="470"/>
        </pc:sldMkLst>
        <pc:spChg chg="mod">
          <ac:chgData name="CHEN, KATHY (PGR)" userId="S::u2267086@live.warwick.ac.uk::33ad319c-faab-44e7-b730-ab3160d18fae" providerId="AD" clId="Web-{78954B45-F872-44E0-BFA9-08B64AD4EEBC}" dt="2023-02-24T20:42:59.863" v="688" actId="1076"/>
          <ac:spMkLst>
            <pc:docMk/>
            <pc:sldMk cId="2761346952" sldId="470"/>
            <ac:spMk id="3" creationId="{6BBFEDCC-1B51-5E8D-72D3-3AE797F1178F}"/>
          </ac:spMkLst>
        </pc:spChg>
      </pc:sldChg>
      <pc:sldChg chg="addSp modSp add replId">
        <pc:chgData name="CHEN, KATHY (PGR)" userId="S::u2267086@live.warwick.ac.uk::33ad319c-faab-44e7-b730-ab3160d18fae" providerId="AD" clId="Web-{78954B45-F872-44E0-BFA9-08B64AD4EEBC}" dt="2023-02-24T20:44:12.944" v="714" actId="20577"/>
        <pc:sldMkLst>
          <pc:docMk/>
          <pc:sldMk cId="3531920251" sldId="471"/>
        </pc:sldMkLst>
        <pc:spChg chg="mod">
          <ac:chgData name="CHEN, KATHY (PGR)" userId="S::u2267086@live.warwick.ac.uk::33ad319c-faab-44e7-b730-ab3160d18fae" providerId="AD" clId="Web-{78954B45-F872-44E0-BFA9-08B64AD4EEBC}" dt="2023-02-24T20:44:12.944" v="714" actId="20577"/>
          <ac:spMkLst>
            <pc:docMk/>
            <pc:sldMk cId="3531920251" sldId="471"/>
            <ac:spMk id="3" creationId="{6BBFEDCC-1B51-5E8D-72D3-3AE797F1178F}"/>
          </ac:spMkLst>
        </pc:spChg>
        <pc:picChg chg="add mod">
          <ac:chgData name="CHEN, KATHY (PGR)" userId="S::u2267086@live.warwick.ac.uk::33ad319c-faab-44e7-b730-ab3160d18fae" providerId="AD" clId="Web-{78954B45-F872-44E0-BFA9-08B64AD4EEBC}" dt="2023-02-24T20:43:34.974" v="695" actId="1076"/>
          <ac:picMkLst>
            <pc:docMk/>
            <pc:sldMk cId="3531920251" sldId="471"/>
            <ac:picMk id="6" creationId="{685DB22E-65CF-8804-3953-69101D8B3BEB}"/>
          </ac:picMkLst>
        </pc:picChg>
      </pc:sldChg>
    </pc:docChg>
  </pc:docChgLst>
  <pc:docChgLst>
    <pc:chgData name="CHEN, KATHY (PGR)" userId="S::u2267086@live.warwick.ac.uk::33ad319c-faab-44e7-b730-ab3160d18fae" providerId="AD" clId="Web-{C833F875-ABC3-4B3B-B132-1201A0F7BFF5}"/>
    <pc:docChg chg="addSld delSld modSld">
      <pc:chgData name="CHEN, KATHY (PGR)" userId="S::u2267086@live.warwick.ac.uk::33ad319c-faab-44e7-b730-ab3160d18fae" providerId="AD" clId="Web-{C833F875-ABC3-4B3B-B132-1201A0F7BFF5}" dt="2023-02-24T22:30:27.913" v="509" actId="20577"/>
      <pc:docMkLst>
        <pc:docMk/>
      </pc:docMkLst>
      <pc:sldChg chg="modSp">
        <pc:chgData name="CHEN, KATHY (PGR)" userId="S::u2267086@live.warwick.ac.uk::33ad319c-faab-44e7-b730-ab3160d18fae" providerId="AD" clId="Web-{C833F875-ABC3-4B3B-B132-1201A0F7BFF5}" dt="2023-02-24T22:09:49.125" v="87" actId="20577"/>
        <pc:sldMkLst>
          <pc:docMk/>
          <pc:sldMk cId="419606111" sldId="449"/>
        </pc:sldMkLst>
        <pc:spChg chg="mod">
          <ac:chgData name="CHEN, KATHY (PGR)" userId="S::u2267086@live.warwick.ac.uk::33ad319c-faab-44e7-b730-ab3160d18fae" providerId="AD" clId="Web-{C833F875-ABC3-4B3B-B132-1201A0F7BFF5}" dt="2023-02-24T22:09:49.125" v="87" actId="20577"/>
          <ac:spMkLst>
            <pc:docMk/>
            <pc:sldMk cId="419606111" sldId="449"/>
            <ac:spMk id="3" creationId="{6BBFEDCC-1B51-5E8D-72D3-3AE797F1178F}"/>
          </ac:spMkLst>
        </pc:spChg>
      </pc:sldChg>
      <pc:sldChg chg="modSp add del">
        <pc:chgData name="CHEN, KATHY (PGR)" userId="S::u2267086@live.warwick.ac.uk::33ad319c-faab-44e7-b730-ab3160d18fae" providerId="AD" clId="Web-{C833F875-ABC3-4B3B-B132-1201A0F7BFF5}" dt="2023-02-24T22:29:20.943" v="471" actId="20577"/>
        <pc:sldMkLst>
          <pc:docMk/>
          <pc:sldMk cId="2868258527" sldId="450"/>
        </pc:sldMkLst>
        <pc:spChg chg="mod">
          <ac:chgData name="CHEN, KATHY (PGR)" userId="S::u2267086@live.warwick.ac.uk::33ad319c-faab-44e7-b730-ab3160d18fae" providerId="AD" clId="Web-{C833F875-ABC3-4B3B-B132-1201A0F7BFF5}" dt="2023-02-24T22:10:43.487" v="114" actId="20577"/>
          <ac:spMkLst>
            <pc:docMk/>
            <pc:sldMk cId="2868258527" sldId="450"/>
            <ac:spMk id="2" creationId="{20C34B7D-E70A-2934-8E22-8DFD850923A8}"/>
          </ac:spMkLst>
        </pc:spChg>
        <pc:spChg chg="mod">
          <ac:chgData name="CHEN, KATHY (PGR)" userId="S::u2267086@live.warwick.ac.uk::33ad319c-faab-44e7-b730-ab3160d18fae" providerId="AD" clId="Web-{C833F875-ABC3-4B3B-B132-1201A0F7BFF5}" dt="2023-02-24T22:10:58.237" v="118" actId="20577"/>
          <ac:spMkLst>
            <pc:docMk/>
            <pc:sldMk cId="2868258527" sldId="450"/>
            <ac:spMk id="3" creationId="{6BBFEDCC-1B51-5E8D-72D3-3AE797F1178F}"/>
          </ac:spMkLst>
        </pc:spChg>
        <pc:spChg chg="mod">
          <ac:chgData name="CHEN, KATHY (PGR)" userId="S::u2267086@live.warwick.ac.uk::33ad319c-faab-44e7-b730-ab3160d18fae" providerId="AD" clId="Web-{C833F875-ABC3-4B3B-B132-1201A0F7BFF5}" dt="2023-02-24T22:29:20.943" v="471" actId="20577"/>
          <ac:spMkLst>
            <pc:docMk/>
            <pc:sldMk cId="2868258527" sldId="450"/>
            <ac:spMk id="7" creationId="{7EBA17EC-68BE-5A68-472A-4B0E6C21DA87}"/>
          </ac:spMkLst>
        </pc:spChg>
      </pc:sldChg>
      <pc:sldChg chg="addSp modSp add replId">
        <pc:chgData name="CHEN, KATHY (PGR)" userId="S::u2267086@live.warwick.ac.uk::33ad319c-faab-44e7-b730-ab3160d18fae" providerId="AD" clId="Web-{C833F875-ABC3-4B3B-B132-1201A0F7BFF5}" dt="2023-02-24T22:29:26.958" v="473" actId="20577"/>
        <pc:sldMkLst>
          <pc:docMk/>
          <pc:sldMk cId="420040784" sldId="451"/>
        </pc:sldMkLst>
        <pc:spChg chg="mod">
          <ac:chgData name="CHEN, KATHY (PGR)" userId="S::u2267086@live.warwick.ac.uk::33ad319c-faab-44e7-b730-ab3160d18fae" providerId="AD" clId="Web-{C833F875-ABC3-4B3B-B132-1201A0F7BFF5}" dt="2023-02-24T22:12:20.582" v="145" actId="20577"/>
          <ac:spMkLst>
            <pc:docMk/>
            <pc:sldMk cId="420040784" sldId="451"/>
            <ac:spMk id="3" creationId="{6BBFEDCC-1B51-5E8D-72D3-3AE797F1178F}"/>
          </ac:spMkLst>
        </pc:spChg>
        <pc:spChg chg="mod">
          <ac:chgData name="CHEN, KATHY (PGR)" userId="S::u2267086@live.warwick.ac.uk::33ad319c-faab-44e7-b730-ab3160d18fae" providerId="AD" clId="Web-{C833F875-ABC3-4B3B-B132-1201A0F7BFF5}" dt="2023-02-24T22:29:26.958" v="473" actId="20577"/>
          <ac:spMkLst>
            <pc:docMk/>
            <pc:sldMk cId="420040784" sldId="451"/>
            <ac:spMk id="7" creationId="{7EBA17EC-68BE-5A68-472A-4B0E6C21DA87}"/>
          </ac:spMkLst>
        </pc:spChg>
        <pc:picChg chg="add mod">
          <ac:chgData name="CHEN, KATHY (PGR)" userId="S::u2267086@live.warwick.ac.uk::33ad319c-faab-44e7-b730-ab3160d18fae" providerId="AD" clId="Web-{C833F875-ABC3-4B3B-B132-1201A0F7BFF5}" dt="2023-02-24T22:12:22.129" v="146" actId="1076"/>
          <ac:picMkLst>
            <pc:docMk/>
            <pc:sldMk cId="420040784" sldId="451"/>
            <ac:picMk id="6" creationId="{5FB6600C-1033-3BDF-B417-5925280E380A}"/>
          </ac:picMkLst>
        </pc:picChg>
      </pc:sldChg>
      <pc:sldChg chg="del">
        <pc:chgData name="CHEN, KATHY (PGR)" userId="S::u2267086@live.warwick.ac.uk::33ad319c-faab-44e7-b730-ab3160d18fae" providerId="AD" clId="Web-{C833F875-ABC3-4B3B-B132-1201A0F7BFF5}" dt="2023-02-24T22:09:52.890" v="88"/>
        <pc:sldMkLst>
          <pc:docMk/>
          <pc:sldMk cId="1191119784" sldId="451"/>
        </pc:sldMkLst>
      </pc:sldChg>
      <pc:sldChg chg="addSp delSp modSp add replId">
        <pc:chgData name="CHEN, KATHY (PGR)" userId="S::u2267086@live.warwick.ac.uk::33ad319c-faab-44e7-b730-ab3160d18fae" providerId="AD" clId="Web-{C833F875-ABC3-4B3B-B132-1201A0F7BFF5}" dt="2023-02-24T22:29:30.646" v="475" actId="20577"/>
        <pc:sldMkLst>
          <pc:docMk/>
          <pc:sldMk cId="2391386794" sldId="452"/>
        </pc:sldMkLst>
        <pc:spChg chg="mod">
          <ac:chgData name="CHEN, KATHY (PGR)" userId="S::u2267086@live.warwick.ac.uk::33ad319c-faab-44e7-b730-ab3160d18fae" providerId="AD" clId="Web-{C833F875-ABC3-4B3B-B132-1201A0F7BFF5}" dt="2023-02-24T22:13:03.692" v="155" actId="20577"/>
          <ac:spMkLst>
            <pc:docMk/>
            <pc:sldMk cId="2391386794" sldId="452"/>
            <ac:spMk id="3" creationId="{6BBFEDCC-1B51-5E8D-72D3-3AE797F1178F}"/>
          </ac:spMkLst>
        </pc:spChg>
        <pc:spChg chg="mod">
          <ac:chgData name="CHEN, KATHY (PGR)" userId="S::u2267086@live.warwick.ac.uk::33ad319c-faab-44e7-b730-ab3160d18fae" providerId="AD" clId="Web-{C833F875-ABC3-4B3B-B132-1201A0F7BFF5}" dt="2023-02-24T22:29:30.646" v="475" actId="20577"/>
          <ac:spMkLst>
            <pc:docMk/>
            <pc:sldMk cId="2391386794" sldId="452"/>
            <ac:spMk id="7" creationId="{7EBA17EC-68BE-5A68-472A-4B0E6C21DA87}"/>
          </ac:spMkLst>
        </pc:spChg>
        <pc:picChg chg="del">
          <ac:chgData name="CHEN, KATHY (PGR)" userId="S::u2267086@live.warwick.ac.uk::33ad319c-faab-44e7-b730-ab3160d18fae" providerId="AD" clId="Web-{C833F875-ABC3-4B3B-B132-1201A0F7BFF5}" dt="2023-02-24T22:12:34.113" v="148"/>
          <ac:picMkLst>
            <pc:docMk/>
            <pc:sldMk cId="2391386794" sldId="452"/>
            <ac:picMk id="6" creationId="{5FB6600C-1033-3BDF-B417-5925280E380A}"/>
          </ac:picMkLst>
        </pc:picChg>
        <pc:picChg chg="add mod">
          <ac:chgData name="CHEN, KATHY (PGR)" userId="S::u2267086@live.warwick.ac.uk::33ad319c-faab-44e7-b730-ab3160d18fae" providerId="AD" clId="Web-{C833F875-ABC3-4B3B-B132-1201A0F7BFF5}" dt="2023-02-24T22:13:14.223" v="159" actId="1076"/>
          <ac:picMkLst>
            <pc:docMk/>
            <pc:sldMk cId="2391386794" sldId="452"/>
            <ac:picMk id="8" creationId="{036AD37A-EA2A-A1CE-B226-AE66260289BF}"/>
          </ac:picMkLst>
        </pc:picChg>
      </pc:sldChg>
      <pc:sldChg chg="del">
        <pc:chgData name="CHEN, KATHY (PGR)" userId="S::u2267086@live.warwick.ac.uk::33ad319c-faab-44e7-b730-ab3160d18fae" providerId="AD" clId="Web-{C833F875-ABC3-4B3B-B132-1201A0F7BFF5}" dt="2023-02-24T22:09:53.812" v="89"/>
        <pc:sldMkLst>
          <pc:docMk/>
          <pc:sldMk cId="4284969991" sldId="452"/>
        </pc:sldMkLst>
      </pc:sldChg>
      <pc:sldChg chg="del">
        <pc:chgData name="CHEN, KATHY (PGR)" userId="S::u2267086@live.warwick.ac.uk::33ad319c-faab-44e7-b730-ab3160d18fae" providerId="AD" clId="Web-{C833F875-ABC3-4B3B-B132-1201A0F7BFF5}" dt="2023-02-24T22:09:54.656" v="90"/>
        <pc:sldMkLst>
          <pc:docMk/>
          <pc:sldMk cId="928258845" sldId="453"/>
        </pc:sldMkLst>
      </pc:sldChg>
      <pc:sldChg chg="addSp delSp modSp add replId">
        <pc:chgData name="CHEN, KATHY (PGR)" userId="S::u2267086@live.warwick.ac.uk::33ad319c-faab-44e7-b730-ab3160d18fae" providerId="AD" clId="Web-{C833F875-ABC3-4B3B-B132-1201A0F7BFF5}" dt="2023-02-24T22:29:33.833" v="477" actId="20577"/>
        <pc:sldMkLst>
          <pc:docMk/>
          <pc:sldMk cId="1946210660" sldId="453"/>
        </pc:sldMkLst>
        <pc:spChg chg="mod">
          <ac:chgData name="CHEN, KATHY (PGR)" userId="S::u2267086@live.warwick.ac.uk::33ad319c-faab-44e7-b730-ab3160d18fae" providerId="AD" clId="Web-{C833F875-ABC3-4B3B-B132-1201A0F7BFF5}" dt="2023-02-24T22:13:35.599" v="165" actId="20577"/>
          <ac:spMkLst>
            <pc:docMk/>
            <pc:sldMk cId="1946210660" sldId="453"/>
            <ac:spMk id="3" creationId="{6BBFEDCC-1B51-5E8D-72D3-3AE797F1178F}"/>
          </ac:spMkLst>
        </pc:spChg>
        <pc:spChg chg="mod">
          <ac:chgData name="CHEN, KATHY (PGR)" userId="S::u2267086@live.warwick.ac.uk::33ad319c-faab-44e7-b730-ab3160d18fae" providerId="AD" clId="Web-{C833F875-ABC3-4B3B-B132-1201A0F7BFF5}" dt="2023-02-24T22:29:33.833" v="477" actId="20577"/>
          <ac:spMkLst>
            <pc:docMk/>
            <pc:sldMk cId="1946210660" sldId="453"/>
            <ac:spMk id="7" creationId="{7EBA17EC-68BE-5A68-472A-4B0E6C21DA87}"/>
          </ac:spMkLst>
        </pc:spChg>
        <pc:picChg chg="add mod">
          <ac:chgData name="CHEN, KATHY (PGR)" userId="S::u2267086@live.warwick.ac.uk::33ad319c-faab-44e7-b730-ab3160d18fae" providerId="AD" clId="Web-{C833F875-ABC3-4B3B-B132-1201A0F7BFF5}" dt="2023-02-24T22:13:50.896" v="169" actId="1076"/>
          <ac:picMkLst>
            <pc:docMk/>
            <pc:sldMk cId="1946210660" sldId="453"/>
            <ac:picMk id="6" creationId="{E13F3538-EB25-0FC9-90A5-A3C614A95076}"/>
          </ac:picMkLst>
        </pc:picChg>
        <pc:picChg chg="del">
          <ac:chgData name="CHEN, KATHY (PGR)" userId="S::u2267086@live.warwick.ac.uk::33ad319c-faab-44e7-b730-ab3160d18fae" providerId="AD" clId="Web-{C833F875-ABC3-4B3B-B132-1201A0F7BFF5}" dt="2023-02-24T22:13:20.270" v="161"/>
          <ac:picMkLst>
            <pc:docMk/>
            <pc:sldMk cId="1946210660" sldId="453"/>
            <ac:picMk id="8" creationId="{036AD37A-EA2A-A1CE-B226-AE66260289BF}"/>
          </ac:picMkLst>
        </pc:picChg>
      </pc:sldChg>
      <pc:sldChg chg="addSp delSp modSp add replId">
        <pc:chgData name="CHEN, KATHY (PGR)" userId="S::u2267086@live.warwick.ac.uk::33ad319c-faab-44e7-b730-ab3160d18fae" providerId="AD" clId="Web-{C833F875-ABC3-4B3B-B132-1201A0F7BFF5}" dt="2023-02-24T22:29:37.537" v="479" actId="20577"/>
        <pc:sldMkLst>
          <pc:docMk/>
          <pc:sldMk cId="3022665295" sldId="454"/>
        </pc:sldMkLst>
        <pc:spChg chg="mod">
          <ac:chgData name="CHEN, KATHY (PGR)" userId="S::u2267086@live.warwick.ac.uk::33ad319c-faab-44e7-b730-ab3160d18fae" providerId="AD" clId="Web-{C833F875-ABC3-4B3B-B132-1201A0F7BFF5}" dt="2023-02-24T22:14:08.381" v="175" actId="20577"/>
          <ac:spMkLst>
            <pc:docMk/>
            <pc:sldMk cId="3022665295" sldId="454"/>
            <ac:spMk id="3" creationId="{6BBFEDCC-1B51-5E8D-72D3-3AE797F1178F}"/>
          </ac:spMkLst>
        </pc:spChg>
        <pc:spChg chg="mod">
          <ac:chgData name="CHEN, KATHY (PGR)" userId="S::u2267086@live.warwick.ac.uk::33ad319c-faab-44e7-b730-ab3160d18fae" providerId="AD" clId="Web-{C833F875-ABC3-4B3B-B132-1201A0F7BFF5}" dt="2023-02-24T22:29:37.537" v="479" actId="20577"/>
          <ac:spMkLst>
            <pc:docMk/>
            <pc:sldMk cId="3022665295" sldId="454"/>
            <ac:spMk id="7" creationId="{7EBA17EC-68BE-5A68-472A-4B0E6C21DA87}"/>
          </ac:spMkLst>
        </pc:spChg>
        <pc:picChg chg="del">
          <ac:chgData name="CHEN, KATHY (PGR)" userId="S::u2267086@live.warwick.ac.uk::33ad319c-faab-44e7-b730-ab3160d18fae" providerId="AD" clId="Web-{C833F875-ABC3-4B3B-B132-1201A0F7BFF5}" dt="2023-02-24T22:13:54.802" v="171"/>
          <ac:picMkLst>
            <pc:docMk/>
            <pc:sldMk cId="3022665295" sldId="454"/>
            <ac:picMk id="6" creationId="{E13F3538-EB25-0FC9-90A5-A3C614A95076}"/>
          </ac:picMkLst>
        </pc:picChg>
        <pc:picChg chg="add mod">
          <ac:chgData name="CHEN, KATHY (PGR)" userId="S::u2267086@live.warwick.ac.uk::33ad319c-faab-44e7-b730-ab3160d18fae" providerId="AD" clId="Web-{C833F875-ABC3-4B3B-B132-1201A0F7BFF5}" dt="2023-02-24T22:14:22.912" v="178" actId="1076"/>
          <ac:picMkLst>
            <pc:docMk/>
            <pc:sldMk cId="3022665295" sldId="454"/>
            <ac:picMk id="8" creationId="{B732189C-84E1-53C0-C78A-3906696C46DD}"/>
          </ac:picMkLst>
        </pc:picChg>
      </pc:sldChg>
      <pc:sldChg chg="del">
        <pc:chgData name="CHEN, KATHY (PGR)" userId="S::u2267086@live.warwick.ac.uk::33ad319c-faab-44e7-b730-ab3160d18fae" providerId="AD" clId="Web-{C833F875-ABC3-4B3B-B132-1201A0F7BFF5}" dt="2023-02-24T22:09:55.609" v="91"/>
        <pc:sldMkLst>
          <pc:docMk/>
          <pc:sldMk cId="3429535803" sldId="454"/>
        </pc:sldMkLst>
      </pc:sldChg>
      <pc:sldChg chg="delSp modSp add replId">
        <pc:chgData name="CHEN, KATHY (PGR)" userId="S::u2267086@live.warwick.ac.uk::33ad319c-faab-44e7-b730-ab3160d18fae" providerId="AD" clId="Web-{C833F875-ABC3-4B3B-B132-1201A0F7BFF5}" dt="2023-02-24T22:29:40.630" v="481" actId="20577"/>
        <pc:sldMkLst>
          <pc:docMk/>
          <pc:sldMk cId="617567741" sldId="455"/>
        </pc:sldMkLst>
        <pc:spChg chg="mod">
          <ac:chgData name="CHEN, KATHY (PGR)" userId="S::u2267086@live.warwick.ac.uk::33ad319c-faab-44e7-b730-ab3160d18fae" providerId="AD" clId="Web-{C833F875-ABC3-4B3B-B132-1201A0F7BFF5}" dt="2023-02-24T22:14:48.897" v="188" actId="20577"/>
          <ac:spMkLst>
            <pc:docMk/>
            <pc:sldMk cId="617567741" sldId="455"/>
            <ac:spMk id="3" creationId="{6BBFEDCC-1B51-5E8D-72D3-3AE797F1178F}"/>
          </ac:spMkLst>
        </pc:spChg>
        <pc:spChg chg="mod">
          <ac:chgData name="CHEN, KATHY (PGR)" userId="S::u2267086@live.warwick.ac.uk::33ad319c-faab-44e7-b730-ab3160d18fae" providerId="AD" clId="Web-{C833F875-ABC3-4B3B-B132-1201A0F7BFF5}" dt="2023-02-24T22:29:40.630" v="481" actId="20577"/>
          <ac:spMkLst>
            <pc:docMk/>
            <pc:sldMk cId="617567741" sldId="455"/>
            <ac:spMk id="7" creationId="{7EBA17EC-68BE-5A68-472A-4B0E6C21DA87}"/>
          </ac:spMkLst>
        </pc:spChg>
        <pc:picChg chg="del">
          <ac:chgData name="CHEN, KATHY (PGR)" userId="S::u2267086@live.warwick.ac.uk::33ad319c-faab-44e7-b730-ab3160d18fae" providerId="AD" clId="Web-{C833F875-ABC3-4B3B-B132-1201A0F7BFF5}" dt="2023-02-24T22:14:33.881" v="180"/>
          <ac:picMkLst>
            <pc:docMk/>
            <pc:sldMk cId="617567741" sldId="455"/>
            <ac:picMk id="8" creationId="{B732189C-84E1-53C0-C78A-3906696C46DD}"/>
          </ac:picMkLst>
        </pc:picChg>
      </pc:sldChg>
      <pc:sldChg chg="del">
        <pc:chgData name="CHEN, KATHY (PGR)" userId="S::u2267086@live.warwick.ac.uk::33ad319c-faab-44e7-b730-ab3160d18fae" providerId="AD" clId="Web-{C833F875-ABC3-4B3B-B132-1201A0F7BFF5}" dt="2023-02-24T22:09:55.703" v="92"/>
        <pc:sldMkLst>
          <pc:docMk/>
          <pc:sldMk cId="4108120217" sldId="455"/>
        </pc:sldMkLst>
      </pc:sldChg>
      <pc:sldChg chg="del">
        <pc:chgData name="CHEN, KATHY (PGR)" userId="S::u2267086@live.warwick.ac.uk::33ad319c-faab-44e7-b730-ab3160d18fae" providerId="AD" clId="Web-{C833F875-ABC3-4B3B-B132-1201A0F7BFF5}" dt="2023-02-24T22:09:56.328" v="93"/>
        <pc:sldMkLst>
          <pc:docMk/>
          <pc:sldMk cId="2548195367" sldId="456"/>
        </pc:sldMkLst>
      </pc:sldChg>
      <pc:sldChg chg="modSp add replId">
        <pc:chgData name="CHEN, KATHY (PGR)" userId="S::u2267086@live.warwick.ac.uk::33ad319c-faab-44e7-b730-ab3160d18fae" providerId="AD" clId="Web-{C833F875-ABC3-4B3B-B132-1201A0F7BFF5}" dt="2023-02-24T22:29:43.834" v="483" actId="20577"/>
        <pc:sldMkLst>
          <pc:docMk/>
          <pc:sldMk cId="3940883489" sldId="456"/>
        </pc:sldMkLst>
        <pc:spChg chg="mod">
          <ac:chgData name="CHEN, KATHY (PGR)" userId="S::u2267086@live.warwick.ac.uk::33ad319c-faab-44e7-b730-ab3160d18fae" providerId="AD" clId="Web-{C833F875-ABC3-4B3B-B132-1201A0F7BFF5}" dt="2023-02-24T22:15:09.632" v="198" actId="20577"/>
          <ac:spMkLst>
            <pc:docMk/>
            <pc:sldMk cId="3940883489" sldId="456"/>
            <ac:spMk id="3" creationId="{6BBFEDCC-1B51-5E8D-72D3-3AE797F1178F}"/>
          </ac:spMkLst>
        </pc:spChg>
        <pc:spChg chg="mod">
          <ac:chgData name="CHEN, KATHY (PGR)" userId="S::u2267086@live.warwick.ac.uk::33ad319c-faab-44e7-b730-ab3160d18fae" providerId="AD" clId="Web-{C833F875-ABC3-4B3B-B132-1201A0F7BFF5}" dt="2023-02-24T22:29:43.834" v="483" actId="20577"/>
          <ac:spMkLst>
            <pc:docMk/>
            <pc:sldMk cId="3940883489" sldId="456"/>
            <ac:spMk id="7" creationId="{7EBA17EC-68BE-5A68-472A-4B0E6C21DA87}"/>
          </ac:spMkLst>
        </pc:spChg>
      </pc:sldChg>
      <pc:sldChg chg="del">
        <pc:chgData name="CHEN, KATHY (PGR)" userId="S::u2267086@live.warwick.ac.uk::33ad319c-faab-44e7-b730-ab3160d18fae" providerId="AD" clId="Web-{C833F875-ABC3-4B3B-B132-1201A0F7BFF5}" dt="2023-02-24T22:09:56.859" v="94"/>
        <pc:sldMkLst>
          <pc:docMk/>
          <pc:sldMk cId="129482120" sldId="457"/>
        </pc:sldMkLst>
      </pc:sldChg>
      <pc:sldChg chg="modSp add replId">
        <pc:chgData name="CHEN, KATHY (PGR)" userId="S::u2267086@live.warwick.ac.uk::33ad319c-faab-44e7-b730-ab3160d18fae" providerId="AD" clId="Web-{C833F875-ABC3-4B3B-B132-1201A0F7BFF5}" dt="2023-02-24T22:29:47.099" v="484" actId="20577"/>
        <pc:sldMkLst>
          <pc:docMk/>
          <pc:sldMk cId="3782376266" sldId="457"/>
        </pc:sldMkLst>
        <pc:spChg chg="mod">
          <ac:chgData name="CHEN, KATHY (PGR)" userId="S::u2267086@live.warwick.ac.uk::33ad319c-faab-44e7-b730-ab3160d18fae" providerId="AD" clId="Web-{C833F875-ABC3-4B3B-B132-1201A0F7BFF5}" dt="2023-02-24T22:15:53.132" v="208" actId="20577"/>
          <ac:spMkLst>
            <pc:docMk/>
            <pc:sldMk cId="3782376266" sldId="457"/>
            <ac:spMk id="2" creationId="{20C34B7D-E70A-2934-8E22-8DFD850923A8}"/>
          </ac:spMkLst>
        </pc:spChg>
        <pc:spChg chg="mod">
          <ac:chgData name="CHEN, KATHY (PGR)" userId="S::u2267086@live.warwick.ac.uk::33ad319c-faab-44e7-b730-ab3160d18fae" providerId="AD" clId="Web-{C833F875-ABC3-4B3B-B132-1201A0F7BFF5}" dt="2023-02-24T22:16:14.039" v="212" actId="20577"/>
          <ac:spMkLst>
            <pc:docMk/>
            <pc:sldMk cId="3782376266" sldId="457"/>
            <ac:spMk id="3" creationId="{6BBFEDCC-1B51-5E8D-72D3-3AE797F1178F}"/>
          </ac:spMkLst>
        </pc:spChg>
        <pc:spChg chg="mod">
          <ac:chgData name="CHEN, KATHY (PGR)" userId="S::u2267086@live.warwick.ac.uk::33ad319c-faab-44e7-b730-ab3160d18fae" providerId="AD" clId="Web-{C833F875-ABC3-4B3B-B132-1201A0F7BFF5}" dt="2023-02-24T22:29:47.099" v="484" actId="20577"/>
          <ac:spMkLst>
            <pc:docMk/>
            <pc:sldMk cId="3782376266" sldId="457"/>
            <ac:spMk id="7" creationId="{7EBA17EC-68BE-5A68-472A-4B0E6C21DA87}"/>
          </ac:spMkLst>
        </pc:spChg>
      </pc:sldChg>
      <pc:sldChg chg="addSp modSp add replId">
        <pc:chgData name="CHEN, KATHY (PGR)" userId="S::u2267086@live.warwick.ac.uk::33ad319c-faab-44e7-b730-ab3160d18fae" providerId="AD" clId="Web-{C833F875-ABC3-4B3B-B132-1201A0F7BFF5}" dt="2023-02-24T22:29:49.818" v="486" actId="20577"/>
        <pc:sldMkLst>
          <pc:docMk/>
          <pc:sldMk cId="369319266" sldId="458"/>
        </pc:sldMkLst>
        <pc:spChg chg="mod">
          <ac:chgData name="CHEN, KATHY (PGR)" userId="S::u2267086@live.warwick.ac.uk::33ad319c-faab-44e7-b730-ab3160d18fae" providerId="AD" clId="Web-{C833F875-ABC3-4B3B-B132-1201A0F7BFF5}" dt="2023-02-24T22:17:01.805" v="231" actId="20577"/>
          <ac:spMkLst>
            <pc:docMk/>
            <pc:sldMk cId="369319266" sldId="458"/>
            <ac:spMk id="3" creationId="{6BBFEDCC-1B51-5E8D-72D3-3AE797F1178F}"/>
          </ac:spMkLst>
        </pc:spChg>
        <pc:spChg chg="mod">
          <ac:chgData name="CHEN, KATHY (PGR)" userId="S::u2267086@live.warwick.ac.uk::33ad319c-faab-44e7-b730-ab3160d18fae" providerId="AD" clId="Web-{C833F875-ABC3-4B3B-B132-1201A0F7BFF5}" dt="2023-02-24T22:29:49.818" v="486" actId="20577"/>
          <ac:spMkLst>
            <pc:docMk/>
            <pc:sldMk cId="369319266" sldId="458"/>
            <ac:spMk id="7" creationId="{7EBA17EC-68BE-5A68-472A-4B0E6C21DA87}"/>
          </ac:spMkLst>
        </pc:spChg>
        <pc:picChg chg="add mod">
          <ac:chgData name="CHEN, KATHY (PGR)" userId="S::u2267086@live.warwick.ac.uk::33ad319c-faab-44e7-b730-ab3160d18fae" providerId="AD" clId="Web-{C833F875-ABC3-4B3B-B132-1201A0F7BFF5}" dt="2023-02-24T22:16:45.961" v="220" actId="1076"/>
          <ac:picMkLst>
            <pc:docMk/>
            <pc:sldMk cId="369319266" sldId="458"/>
            <ac:picMk id="6" creationId="{8FDE6E05-03D2-58DA-CCED-10B3E23598C6}"/>
          </ac:picMkLst>
        </pc:picChg>
      </pc:sldChg>
      <pc:sldChg chg="del">
        <pc:chgData name="CHEN, KATHY (PGR)" userId="S::u2267086@live.warwick.ac.uk::33ad319c-faab-44e7-b730-ab3160d18fae" providerId="AD" clId="Web-{C833F875-ABC3-4B3B-B132-1201A0F7BFF5}" dt="2023-02-24T22:09:57.312" v="95"/>
        <pc:sldMkLst>
          <pc:docMk/>
          <pc:sldMk cId="721124082" sldId="458"/>
        </pc:sldMkLst>
      </pc:sldChg>
      <pc:sldChg chg="del">
        <pc:chgData name="CHEN, KATHY (PGR)" userId="S::u2267086@live.warwick.ac.uk::33ad319c-faab-44e7-b730-ab3160d18fae" providerId="AD" clId="Web-{C833F875-ABC3-4B3B-B132-1201A0F7BFF5}" dt="2023-02-24T22:09:58.015" v="96"/>
        <pc:sldMkLst>
          <pc:docMk/>
          <pc:sldMk cId="376136614" sldId="459"/>
        </pc:sldMkLst>
      </pc:sldChg>
      <pc:sldChg chg="delSp modSp add replId">
        <pc:chgData name="CHEN, KATHY (PGR)" userId="S::u2267086@live.warwick.ac.uk::33ad319c-faab-44e7-b730-ab3160d18fae" providerId="AD" clId="Web-{C833F875-ABC3-4B3B-B132-1201A0F7BFF5}" dt="2023-02-24T22:29:52.771" v="488" actId="20577"/>
        <pc:sldMkLst>
          <pc:docMk/>
          <pc:sldMk cId="1043728422" sldId="459"/>
        </pc:sldMkLst>
        <pc:spChg chg="mod">
          <ac:chgData name="CHEN, KATHY (PGR)" userId="S::u2267086@live.warwick.ac.uk::33ad319c-faab-44e7-b730-ab3160d18fae" providerId="AD" clId="Web-{C833F875-ABC3-4B3B-B132-1201A0F7BFF5}" dt="2023-02-24T22:17:23.993" v="238" actId="20577"/>
          <ac:spMkLst>
            <pc:docMk/>
            <pc:sldMk cId="1043728422" sldId="459"/>
            <ac:spMk id="3" creationId="{6BBFEDCC-1B51-5E8D-72D3-3AE797F1178F}"/>
          </ac:spMkLst>
        </pc:spChg>
        <pc:spChg chg="mod">
          <ac:chgData name="CHEN, KATHY (PGR)" userId="S::u2267086@live.warwick.ac.uk::33ad319c-faab-44e7-b730-ab3160d18fae" providerId="AD" clId="Web-{C833F875-ABC3-4B3B-B132-1201A0F7BFF5}" dt="2023-02-24T22:29:52.771" v="488" actId="20577"/>
          <ac:spMkLst>
            <pc:docMk/>
            <pc:sldMk cId="1043728422" sldId="459"/>
            <ac:spMk id="7" creationId="{7EBA17EC-68BE-5A68-472A-4B0E6C21DA87}"/>
          </ac:spMkLst>
        </pc:spChg>
        <pc:picChg chg="del">
          <ac:chgData name="CHEN, KATHY (PGR)" userId="S::u2267086@live.warwick.ac.uk::33ad319c-faab-44e7-b730-ab3160d18fae" providerId="AD" clId="Web-{C833F875-ABC3-4B3B-B132-1201A0F7BFF5}" dt="2023-02-24T22:17:05.587" v="233"/>
          <ac:picMkLst>
            <pc:docMk/>
            <pc:sldMk cId="1043728422" sldId="459"/>
            <ac:picMk id="6" creationId="{8FDE6E05-03D2-58DA-CCED-10B3E23598C6}"/>
          </ac:picMkLst>
        </pc:picChg>
      </pc:sldChg>
      <pc:sldChg chg="del">
        <pc:chgData name="CHEN, KATHY (PGR)" userId="S::u2267086@live.warwick.ac.uk::33ad319c-faab-44e7-b730-ab3160d18fae" providerId="AD" clId="Web-{C833F875-ABC3-4B3B-B132-1201A0F7BFF5}" dt="2023-02-24T22:09:58.812" v="97"/>
        <pc:sldMkLst>
          <pc:docMk/>
          <pc:sldMk cId="144837133" sldId="460"/>
        </pc:sldMkLst>
      </pc:sldChg>
      <pc:sldChg chg="modSp add replId">
        <pc:chgData name="CHEN, KATHY (PGR)" userId="S::u2267086@live.warwick.ac.uk::33ad319c-faab-44e7-b730-ab3160d18fae" providerId="AD" clId="Web-{C833F875-ABC3-4B3B-B132-1201A0F7BFF5}" dt="2023-02-24T22:29:57.693" v="492" actId="20577"/>
        <pc:sldMkLst>
          <pc:docMk/>
          <pc:sldMk cId="2925138679" sldId="460"/>
        </pc:sldMkLst>
        <pc:spChg chg="mod">
          <ac:chgData name="CHEN, KATHY (PGR)" userId="S::u2267086@live.warwick.ac.uk::33ad319c-faab-44e7-b730-ab3160d18fae" providerId="AD" clId="Web-{C833F875-ABC3-4B3B-B132-1201A0F7BFF5}" dt="2023-02-24T22:17:44.540" v="245" actId="20577"/>
          <ac:spMkLst>
            <pc:docMk/>
            <pc:sldMk cId="2925138679" sldId="460"/>
            <ac:spMk id="3" creationId="{6BBFEDCC-1B51-5E8D-72D3-3AE797F1178F}"/>
          </ac:spMkLst>
        </pc:spChg>
        <pc:spChg chg="mod">
          <ac:chgData name="CHEN, KATHY (PGR)" userId="S::u2267086@live.warwick.ac.uk::33ad319c-faab-44e7-b730-ab3160d18fae" providerId="AD" clId="Web-{C833F875-ABC3-4B3B-B132-1201A0F7BFF5}" dt="2023-02-24T22:29:57.693" v="492" actId="20577"/>
          <ac:spMkLst>
            <pc:docMk/>
            <pc:sldMk cId="2925138679" sldId="460"/>
            <ac:spMk id="7" creationId="{7EBA17EC-68BE-5A68-472A-4B0E6C21DA87}"/>
          </ac:spMkLst>
        </pc:spChg>
      </pc:sldChg>
      <pc:sldChg chg="addSp modSp add replId">
        <pc:chgData name="CHEN, KATHY (PGR)" userId="S::u2267086@live.warwick.ac.uk::33ad319c-faab-44e7-b730-ab3160d18fae" providerId="AD" clId="Web-{C833F875-ABC3-4B3B-B132-1201A0F7BFF5}" dt="2023-02-24T22:30:01.881" v="493" actId="20577"/>
        <pc:sldMkLst>
          <pc:docMk/>
          <pc:sldMk cId="212876779" sldId="461"/>
        </pc:sldMkLst>
        <pc:spChg chg="mod">
          <ac:chgData name="CHEN, KATHY (PGR)" userId="S::u2267086@live.warwick.ac.uk::33ad319c-faab-44e7-b730-ab3160d18fae" providerId="AD" clId="Web-{C833F875-ABC3-4B3B-B132-1201A0F7BFF5}" dt="2023-02-24T22:18:57.323" v="268" actId="20577"/>
          <ac:spMkLst>
            <pc:docMk/>
            <pc:sldMk cId="212876779" sldId="461"/>
            <ac:spMk id="3" creationId="{6BBFEDCC-1B51-5E8D-72D3-3AE797F1178F}"/>
          </ac:spMkLst>
        </pc:spChg>
        <pc:spChg chg="mod">
          <ac:chgData name="CHEN, KATHY (PGR)" userId="S::u2267086@live.warwick.ac.uk::33ad319c-faab-44e7-b730-ab3160d18fae" providerId="AD" clId="Web-{C833F875-ABC3-4B3B-B132-1201A0F7BFF5}" dt="2023-02-24T22:30:01.881" v="493" actId="20577"/>
          <ac:spMkLst>
            <pc:docMk/>
            <pc:sldMk cId="212876779" sldId="461"/>
            <ac:spMk id="7" creationId="{7EBA17EC-68BE-5A68-472A-4B0E6C21DA87}"/>
          </ac:spMkLst>
        </pc:spChg>
        <pc:picChg chg="add mod">
          <ac:chgData name="CHEN, KATHY (PGR)" userId="S::u2267086@live.warwick.ac.uk::33ad319c-faab-44e7-b730-ab3160d18fae" providerId="AD" clId="Web-{C833F875-ABC3-4B3B-B132-1201A0F7BFF5}" dt="2023-02-24T22:18:35.119" v="257" actId="1076"/>
          <ac:picMkLst>
            <pc:docMk/>
            <pc:sldMk cId="212876779" sldId="461"/>
            <ac:picMk id="6" creationId="{FC475107-66A5-4B2F-850B-AB7582A5BD1A}"/>
          </ac:picMkLst>
        </pc:picChg>
      </pc:sldChg>
      <pc:sldChg chg="del">
        <pc:chgData name="CHEN, KATHY (PGR)" userId="S::u2267086@live.warwick.ac.uk::33ad319c-faab-44e7-b730-ab3160d18fae" providerId="AD" clId="Web-{C833F875-ABC3-4B3B-B132-1201A0F7BFF5}" dt="2023-02-24T22:09:58.843" v="98"/>
        <pc:sldMkLst>
          <pc:docMk/>
          <pc:sldMk cId="2847311669" sldId="461"/>
        </pc:sldMkLst>
      </pc:sldChg>
      <pc:sldChg chg="del">
        <pc:chgData name="CHEN, KATHY (PGR)" userId="S::u2267086@live.warwick.ac.uk::33ad319c-faab-44e7-b730-ab3160d18fae" providerId="AD" clId="Web-{C833F875-ABC3-4B3B-B132-1201A0F7BFF5}" dt="2023-02-24T22:09:59.765" v="99"/>
        <pc:sldMkLst>
          <pc:docMk/>
          <pc:sldMk cId="1442059615" sldId="462"/>
        </pc:sldMkLst>
      </pc:sldChg>
      <pc:sldChg chg="delSp modSp add replId">
        <pc:chgData name="CHEN, KATHY (PGR)" userId="S::u2267086@live.warwick.ac.uk::33ad319c-faab-44e7-b730-ab3160d18fae" providerId="AD" clId="Web-{C833F875-ABC3-4B3B-B132-1201A0F7BFF5}" dt="2023-02-24T22:30:04.006" v="495" actId="20577"/>
        <pc:sldMkLst>
          <pc:docMk/>
          <pc:sldMk cId="3121945318" sldId="462"/>
        </pc:sldMkLst>
        <pc:spChg chg="mod">
          <ac:chgData name="CHEN, KATHY (PGR)" userId="S::u2267086@live.warwick.ac.uk::33ad319c-faab-44e7-b730-ab3160d18fae" providerId="AD" clId="Web-{C833F875-ABC3-4B3B-B132-1201A0F7BFF5}" dt="2023-02-24T22:19:50.574" v="280" actId="1076"/>
          <ac:spMkLst>
            <pc:docMk/>
            <pc:sldMk cId="3121945318" sldId="462"/>
            <ac:spMk id="3" creationId="{6BBFEDCC-1B51-5E8D-72D3-3AE797F1178F}"/>
          </ac:spMkLst>
        </pc:spChg>
        <pc:spChg chg="mod">
          <ac:chgData name="CHEN, KATHY (PGR)" userId="S::u2267086@live.warwick.ac.uk::33ad319c-faab-44e7-b730-ab3160d18fae" providerId="AD" clId="Web-{C833F875-ABC3-4B3B-B132-1201A0F7BFF5}" dt="2023-02-24T22:30:04.006" v="495" actId="20577"/>
          <ac:spMkLst>
            <pc:docMk/>
            <pc:sldMk cId="3121945318" sldId="462"/>
            <ac:spMk id="7" creationId="{7EBA17EC-68BE-5A68-472A-4B0E6C21DA87}"/>
          </ac:spMkLst>
        </pc:spChg>
        <pc:picChg chg="del">
          <ac:chgData name="CHEN, KATHY (PGR)" userId="S::u2267086@live.warwick.ac.uk::33ad319c-faab-44e7-b730-ab3160d18fae" providerId="AD" clId="Web-{C833F875-ABC3-4B3B-B132-1201A0F7BFF5}" dt="2023-02-24T22:19:02.589" v="270"/>
          <ac:picMkLst>
            <pc:docMk/>
            <pc:sldMk cId="3121945318" sldId="462"/>
            <ac:picMk id="6" creationId="{FC475107-66A5-4B2F-850B-AB7582A5BD1A}"/>
          </ac:picMkLst>
        </pc:picChg>
      </pc:sldChg>
      <pc:sldChg chg="addSp modSp add replId">
        <pc:chgData name="CHEN, KATHY (PGR)" userId="S::u2267086@live.warwick.ac.uk::33ad319c-faab-44e7-b730-ab3160d18fae" providerId="AD" clId="Web-{C833F875-ABC3-4B3B-B132-1201A0F7BFF5}" dt="2023-02-24T22:30:06.803" v="497" actId="20577"/>
        <pc:sldMkLst>
          <pc:docMk/>
          <pc:sldMk cId="3134605854" sldId="463"/>
        </pc:sldMkLst>
        <pc:spChg chg="mod">
          <ac:chgData name="CHEN, KATHY (PGR)" userId="S::u2267086@live.warwick.ac.uk::33ad319c-faab-44e7-b730-ab3160d18fae" providerId="AD" clId="Web-{C833F875-ABC3-4B3B-B132-1201A0F7BFF5}" dt="2023-02-24T22:21:41.779" v="300" actId="1076"/>
          <ac:spMkLst>
            <pc:docMk/>
            <pc:sldMk cId="3134605854" sldId="463"/>
            <ac:spMk id="3" creationId="{6BBFEDCC-1B51-5E8D-72D3-3AE797F1178F}"/>
          </ac:spMkLst>
        </pc:spChg>
        <pc:spChg chg="mod">
          <ac:chgData name="CHEN, KATHY (PGR)" userId="S::u2267086@live.warwick.ac.uk::33ad319c-faab-44e7-b730-ab3160d18fae" providerId="AD" clId="Web-{C833F875-ABC3-4B3B-B132-1201A0F7BFF5}" dt="2023-02-24T22:30:06.803" v="497" actId="20577"/>
          <ac:spMkLst>
            <pc:docMk/>
            <pc:sldMk cId="3134605854" sldId="463"/>
            <ac:spMk id="7" creationId="{7EBA17EC-68BE-5A68-472A-4B0E6C21DA87}"/>
          </ac:spMkLst>
        </pc:spChg>
        <pc:picChg chg="add mod">
          <ac:chgData name="CHEN, KATHY (PGR)" userId="S::u2267086@live.warwick.ac.uk::33ad319c-faab-44e7-b730-ab3160d18fae" providerId="AD" clId="Web-{C833F875-ABC3-4B3B-B132-1201A0F7BFF5}" dt="2023-02-24T22:21:45.560" v="301" actId="14100"/>
          <ac:picMkLst>
            <pc:docMk/>
            <pc:sldMk cId="3134605854" sldId="463"/>
            <ac:picMk id="6" creationId="{BF2FB85A-C836-17A6-F713-E61E578D48B5}"/>
          </ac:picMkLst>
        </pc:picChg>
        <pc:picChg chg="add mod">
          <ac:chgData name="CHEN, KATHY (PGR)" userId="S::u2267086@live.warwick.ac.uk::33ad319c-faab-44e7-b730-ab3160d18fae" providerId="AD" clId="Web-{C833F875-ABC3-4B3B-B132-1201A0F7BFF5}" dt="2023-02-24T22:21:36.154" v="299" actId="14100"/>
          <ac:picMkLst>
            <pc:docMk/>
            <pc:sldMk cId="3134605854" sldId="463"/>
            <ac:picMk id="8" creationId="{4BF70DA5-DCAB-E430-E045-4C7A32C0B3C8}"/>
          </ac:picMkLst>
        </pc:picChg>
      </pc:sldChg>
      <pc:sldChg chg="del">
        <pc:chgData name="CHEN, KATHY (PGR)" userId="S::u2267086@live.warwick.ac.uk::33ad319c-faab-44e7-b730-ab3160d18fae" providerId="AD" clId="Web-{C833F875-ABC3-4B3B-B132-1201A0F7BFF5}" dt="2023-02-24T22:10:00.562" v="100"/>
        <pc:sldMkLst>
          <pc:docMk/>
          <pc:sldMk cId="3177115168" sldId="463"/>
        </pc:sldMkLst>
      </pc:sldChg>
      <pc:sldChg chg="delSp modSp add replId">
        <pc:chgData name="CHEN, KATHY (PGR)" userId="S::u2267086@live.warwick.ac.uk::33ad319c-faab-44e7-b730-ab3160d18fae" providerId="AD" clId="Web-{C833F875-ABC3-4B3B-B132-1201A0F7BFF5}" dt="2023-02-24T22:30:11.615" v="498" actId="20577"/>
        <pc:sldMkLst>
          <pc:docMk/>
          <pc:sldMk cId="186046264" sldId="464"/>
        </pc:sldMkLst>
        <pc:spChg chg="mod">
          <ac:chgData name="CHEN, KATHY (PGR)" userId="S::u2267086@live.warwick.ac.uk::33ad319c-faab-44e7-b730-ab3160d18fae" providerId="AD" clId="Web-{C833F875-ABC3-4B3B-B132-1201A0F7BFF5}" dt="2023-02-24T22:22:48.608" v="313" actId="20577"/>
          <ac:spMkLst>
            <pc:docMk/>
            <pc:sldMk cId="186046264" sldId="464"/>
            <ac:spMk id="2" creationId="{20C34B7D-E70A-2934-8E22-8DFD850923A8}"/>
          </ac:spMkLst>
        </pc:spChg>
        <pc:spChg chg="mod">
          <ac:chgData name="CHEN, KATHY (PGR)" userId="S::u2267086@live.warwick.ac.uk::33ad319c-faab-44e7-b730-ab3160d18fae" providerId="AD" clId="Web-{C833F875-ABC3-4B3B-B132-1201A0F7BFF5}" dt="2023-02-24T22:22:56.483" v="318" actId="20577"/>
          <ac:spMkLst>
            <pc:docMk/>
            <pc:sldMk cId="186046264" sldId="464"/>
            <ac:spMk id="3" creationId="{6BBFEDCC-1B51-5E8D-72D3-3AE797F1178F}"/>
          </ac:spMkLst>
        </pc:spChg>
        <pc:spChg chg="mod">
          <ac:chgData name="CHEN, KATHY (PGR)" userId="S::u2267086@live.warwick.ac.uk::33ad319c-faab-44e7-b730-ab3160d18fae" providerId="AD" clId="Web-{C833F875-ABC3-4B3B-B132-1201A0F7BFF5}" dt="2023-02-24T22:30:11.615" v="498" actId="20577"/>
          <ac:spMkLst>
            <pc:docMk/>
            <pc:sldMk cId="186046264" sldId="464"/>
            <ac:spMk id="7" creationId="{7EBA17EC-68BE-5A68-472A-4B0E6C21DA87}"/>
          </ac:spMkLst>
        </pc:spChg>
        <pc:picChg chg="del">
          <ac:chgData name="CHEN, KATHY (PGR)" userId="S::u2267086@live.warwick.ac.uk::33ad319c-faab-44e7-b730-ab3160d18fae" providerId="AD" clId="Web-{C833F875-ABC3-4B3B-B132-1201A0F7BFF5}" dt="2023-02-24T22:22:17.951" v="303"/>
          <ac:picMkLst>
            <pc:docMk/>
            <pc:sldMk cId="186046264" sldId="464"/>
            <ac:picMk id="6" creationId="{BF2FB85A-C836-17A6-F713-E61E578D48B5}"/>
          </ac:picMkLst>
        </pc:picChg>
        <pc:picChg chg="del">
          <ac:chgData name="CHEN, KATHY (PGR)" userId="S::u2267086@live.warwick.ac.uk::33ad319c-faab-44e7-b730-ab3160d18fae" providerId="AD" clId="Web-{C833F875-ABC3-4B3B-B132-1201A0F7BFF5}" dt="2023-02-24T22:22:19.123" v="304"/>
          <ac:picMkLst>
            <pc:docMk/>
            <pc:sldMk cId="186046264" sldId="464"/>
            <ac:picMk id="8" creationId="{4BF70DA5-DCAB-E430-E045-4C7A32C0B3C8}"/>
          </ac:picMkLst>
        </pc:picChg>
      </pc:sldChg>
      <pc:sldChg chg="del">
        <pc:chgData name="CHEN, KATHY (PGR)" userId="S::u2267086@live.warwick.ac.uk::33ad319c-faab-44e7-b730-ab3160d18fae" providerId="AD" clId="Web-{C833F875-ABC3-4B3B-B132-1201A0F7BFF5}" dt="2023-02-24T22:10:01.906" v="101"/>
        <pc:sldMkLst>
          <pc:docMk/>
          <pc:sldMk cId="1854377399" sldId="464"/>
        </pc:sldMkLst>
      </pc:sldChg>
      <pc:sldChg chg="modSp add replId">
        <pc:chgData name="CHEN, KATHY (PGR)" userId="S::u2267086@live.warwick.ac.uk::33ad319c-faab-44e7-b730-ab3160d18fae" providerId="AD" clId="Web-{C833F875-ABC3-4B3B-B132-1201A0F7BFF5}" dt="2023-02-24T22:30:15.115" v="502" actId="20577"/>
        <pc:sldMkLst>
          <pc:docMk/>
          <pc:sldMk cId="1505235574" sldId="465"/>
        </pc:sldMkLst>
        <pc:spChg chg="mod">
          <ac:chgData name="CHEN, KATHY (PGR)" userId="S::u2267086@live.warwick.ac.uk::33ad319c-faab-44e7-b730-ab3160d18fae" providerId="AD" clId="Web-{C833F875-ABC3-4B3B-B132-1201A0F7BFF5}" dt="2023-02-24T22:23:31.890" v="337" actId="20577"/>
          <ac:spMkLst>
            <pc:docMk/>
            <pc:sldMk cId="1505235574" sldId="465"/>
            <ac:spMk id="3" creationId="{6BBFEDCC-1B51-5E8D-72D3-3AE797F1178F}"/>
          </ac:spMkLst>
        </pc:spChg>
        <pc:spChg chg="mod">
          <ac:chgData name="CHEN, KATHY (PGR)" userId="S::u2267086@live.warwick.ac.uk::33ad319c-faab-44e7-b730-ab3160d18fae" providerId="AD" clId="Web-{C833F875-ABC3-4B3B-B132-1201A0F7BFF5}" dt="2023-02-24T22:30:15.115" v="502" actId="20577"/>
          <ac:spMkLst>
            <pc:docMk/>
            <pc:sldMk cId="1505235574" sldId="465"/>
            <ac:spMk id="7" creationId="{7EBA17EC-68BE-5A68-472A-4B0E6C21DA87}"/>
          </ac:spMkLst>
        </pc:spChg>
      </pc:sldChg>
      <pc:sldChg chg="del">
        <pc:chgData name="CHEN, KATHY (PGR)" userId="S::u2267086@live.warwick.ac.uk::33ad319c-faab-44e7-b730-ab3160d18fae" providerId="AD" clId="Web-{C833F875-ABC3-4B3B-B132-1201A0F7BFF5}" dt="2023-02-24T22:10:02.625" v="102"/>
        <pc:sldMkLst>
          <pc:docMk/>
          <pc:sldMk cId="3006247570" sldId="465"/>
        </pc:sldMkLst>
      </pc:sldChg>
      <pc:sldChg chg="del">
        <pc:chgData name="CHEN, KATHY (PGR)" userId="S::u2267086@live.warwick.ac.uk::33ad319c-faab-44e7-b730-ab3160d18fae" providerId="AD" clId="Web-{C833F875-ABC3-4B3B-B132-1201A0F7BFF5}" dt="2023-02-24T22:10:03.234" v="103"/>
        <pc:sldMkLst>
          <pc:docMk/>
          <pc:sldMk cId="1045436667" sldId="466"/>
        </pc:sldMkLst>
      </pc:sldChg>
      <pc:sldChg chg="modSp add replId">
        <pc:chgData name="CHEN, KATHY (PGR)" userId="S::u2267086@live.warwick.ac.uk::33ad319c-faab-44e7-b730-ab3160d18fae" providerId="AD" clId="Web-{C833F875-ABC3-4B3B-B132-1201A0F7BFF5}" dt="2023-02-24T22:30:18.084" v="504" actId="20577"/>
        <pc:sldMkLst>
          <pc:docMk/>
          <pc:sldMk cId="1326080237" sldId="466"/>
        </pc:sldMkLst>
        <pc:spChg chg="mod">
          <ac:chgData name="CHEN, KATHY (PGR)" userId="S::u2267086@live.warwick.ac.uk::33ad319c-faab-44e7-b730-ab3160d18fae" providerId="AD" clId="Web-{C833F875-ABC3-4B3B-B132-1201A0F7BFF5}" dt="2023-02-24T22:24:04.594" v="344" actId="20577"/>
          <ac:spMkLst>
            <pc:docMk/>
            <pc:sldMk cId="1326080237" sldId="466"/>
            <ac:spMk id="3" creationId="{6BBFEDCC-1B51-5E8D-72D3-3AE797F1178F}"/>
          </ac:spMkLst>
        </pc:spChg>
        <pc:spChg chg="mod">
          <ac:chgData name="CHEN, KATHY (PGR)" userId="S::u2267086@live.warwick.ac.uk::33ad319c-faab-44e7-b730-ab3160d18fae" providerId="AD" clId="Web-{C833F875-ABC3-4B3B-B132-1201A0F7BFF5}" dt="2023-02-24T22:30:18.084" v="504" actId="20577"/>
          <ac:spMkLst>
            <pc:docMk/>
            <pc:sldMk cId="1326080237" sldId="466"/>
            <ac:spMk id="7" creationId="{7EBA17EC-68BE-5A68-472A-4B0E6C21DA87}"/>
          </ac:spMkLst>
        </pc:spChg>
      </pc:sldChg>
      <pc:sldChg chg="addSp modSp add replId">
        <pc:chgData name="CHEN, KATHY (PGR)" userId="S::u2267086@live.warwick.ac.uk::33ad319c-faab-44e7-b730-ab3160d18fae" providerId="AD" clId="Web-{C833F875-ABC3-4B3B-B132-1201A0F7BFF5}" dt="2023-02-24T22:30:20.944" v="506" actId="20577"/>
        <pc:sldMkLst>
          <pc:docMk/>
          <pc:sldMk cId="544636279" sldId="467"/>
        </pc:sldMkLst>
        <pc:spChg chg="mod">
          <ac:chgData name="CHEN, KATHY (PGR)" userId="S::u2267086@live.warwick.ac.uk::33ad319c-faab-44e7-b730-ab3160d18fae" providerId="AD" clId="Web-{C833F875-ABC3-4B3B-B132-1201A0F7BFF5}" dt="2023-02-24T22:25:13.579" v="380" actId="20577"/>
          <ac:spMkLst>
            <pc:docMk/>
            <pc:sldMk cId="544636279" sldId="467"/>
            <ac:spMk id="3" creationId="{6BBFEDCC-1B51-5E8D-72D3-3AE797F1178F}"/>
          </ac:spMkLst>
        </pc:spChg>
        <pc:spChg chg="mod">
          <ac:chgData name="CHEN, KATHY (PGR)" userId="S::u2267086@live.warwick.ac.uk::33ad319c-faab-44e7-b730-ab3160d18fae" providerId="AD" clId="Web-{C833F875-ABC3-4B3B-B132-1201A0F7BFF5}" dt="2023-02-24T22:30:20.944" v="506" actId="20577"/>
          <ac:spMkLst>
            <pc:docMk/>
            <pc:sldMk cId="544636279" sldId="467"/>
            <ac:spMk id="7" creationId="{7EBA17EC-68BE-5A68-472A-4B0E6C21DA87}"/>
          </ac:spMkLst>
        </pc:spChg>
        <pc:picChg chg="add mod">
          <ac:chgData name="CHEN, KATHY (PGR)" userId="S::u2267086@live.warwick.ac.uk::33ad319c-faab-44e7-b730-ab3160d18fae" providerId="AD" clId="Web-{C833F875-ABC3-4B3B-B132-1201A0F7BFF5}" dt="2023-02-24T22:24:26.719" v="352" actId="1076"/>
          <ac:picMkLst>
            <pc:docMk/>
            <pc:sldMk cId="544636279" sldId="467"/>
            <ac:picMk id="6" creationId="{1DFA362D-A6EA-B1FF-9F28-3D8D81C56509}"/>
          </ac:picMkLst>
        </pc:picChg>
      </pc:sldChg>
      <pc:sldChg chg="del">
        <pc:chgData name="CHEN, KATHY (PGR)" userId="S::u2267086@live.warwick.ac.uk::33ad319c-faab-44e7-b730-ab3160d18fae" providerId="AD" clId="Web-{C833F875-ABC3-4B3B-B132-1201A0F7BFF5}" dt="2023-02-24T22:10:03.922" v="104"/>
        <pc:sldMkLst>
          <pc:docMk/>
          <pc:sldMk cId="3815746622" sldId="467"/>
        </pc:sldMkLst>
      </pc:sldChg>
      <pc:sldChg chg="addSp delSp modSp add replId">
        <pc:chgData name="CHEN, KATHY (PGR)" userId="S::u2267086@live.warwick.ac.uk::33ad319c-faab-44e7-b730-ab3160d18fae" providerId="AD" clId="Web-{C833F875-ABC3-4B3B-B132-1201A0F7BFF5}" dt="2023-02-24T22:30:23.537" v="508" actId="20577"/>
        <pc:sldMkLst>
          <pc:docMk/>
          <pc:sldMk cId="3689432906" sldId="468"/>
        </pc:sldMkLst>
        <pc:spChg chg="del mod">
          <ac:chgData name="CHEN, KATHY (PGR)" userId="S::u2267086@live.warwick.ac.uk::33ad319c-faab-44e7-b730-ab3160d18fae" providerId="AD" clId="Web-{C833F875-ABC3-4B3B-B132-1201A0F7BFF5}" dt="2023-02-24T22:26:53.378" v="416"/>
          <ac:spMkLst>
            <pc:docMk/>
            <pc:sldMk cId="3689432906" sldId="468"/>
            <ac:spMk id="2" creationId="{20C34B7D-E70A-2934-8E22-8DFD850923A8}"/>
          </ac:spMkLst>
        </pc:spChg>
        <pc:spChg chg="mod">
          <ac:chgData name="CHEN, KATHY (PGR)" userId="S::u2267086@live.warwick.ac.uk::33ad319c-faab-44e7-b730-ab3160d18fae" providerId="AD" clId="Web-{C833F875-ABC3-4B3B-B132-1201A0F7BFF5}" dt="2023-02-24T22:27:24.738" v="429" actId="20577"/>
          <ac:spMkLst>
            <pc:docMk/>
            <pc:sldMk cId="3689432906" sldId="468"/>
            <ac:spMk id="3" creationId="{6BBFEDCC-1B51-5E8D-72D3-3AE797F1178F}"/>
          </ac:spMkLst>
        </pc:spChg>
        <pc:spChg chg="mod">
          <ac:chgData name="CHEN, KATHY (PGR)" userId="S::u2267086@live.warwick.ac.uk::33ad319c-faab-44e7-b730-ab3160d18fae" providerId="AD" clId="Web-{C833F875-ABC3-4B3B-B132-1201A0F7BFF5}" dt="2023-02-24T22:30:23.537" v="508" actId="20577"/>
          <ac:spMkLst>
            <pc:docMk/>
            <pc:sldMk cId="3689432906" sldId="468"/>
            <ac:spMk id="7" creationId="{7EBA17EC-68BE-5A68-472A-4B0E6C21DA87}"/>
          </ac:spMkLst>
        </pc:spChg>
        <pc:picChg chg="del">
          <ac:chgData name="CHEN, KATHY (PGR)" userId="S::u2267086@live.warwick.ac.uk::33ad319c-faab-44e7-b730-ab3160d18fae" providerId="AD" clId="Web-{C833F875-ABC3-4B3B-B132-1201A0F7BFF5}" dt="2023-02-24T22:25:17.189" v="382"/>
          <ac:picMkLst>
            <pc:docMk/>
            <pc:sldMk cId="3689432906" sldId="468"/>
            <ac:picMk id="6" creationId="{1DFA362D-A6EA-B1FF-9F28-3D8D81C56509}"/>
          </ac:picMkLst>
        </pc:picChg>
        <pc:picChg chg="add mod">
          <ac:chgData name="CHEN, KATHY (PGR)" userId="S::u2267086@live.warwick.ac.uk::33ad319c-faab-44e7-b730-ab3160d18fae" providerId="AD" clId="Web-{C833F875-ABC3-4B3B-B132-1201A0F7BFF5}" dt="2023-02-24T22:27:02.409" v="418" actId="1076"/>
          <ac:picMkLst>
            <pc:docMk/>
            <pc:sldMk cId="3689432906" sldId="468"/>
            <ac:picMk id="8" creationId="{E349584D-93B4-00F7-6892-99B891AE17EB}"/>
          </ac:picMkLst>
        </pc:picChg>
      </pc:sldChg>
      <pc:sldChg chg="del">
        <pc:chgData name="CHEN, KATHY (PGR)" userId="S::u2267086@live.warwick.ac.uk::33ad319c-faab-44e7-b730-ab3160d18fae" providerId="AD" clId="Web-{C833F875-ABC3-4B3B-B132-1201A0F7BFF5}" dt="2023-02-24T22:10:04.422" v="105"/>
        <pc:sldMkLst>
          <pc:docMk/>
          <pc:sldMk cId="3708837284" sldId="468"/>
        </pc:sldMkLst>
      </pc:sldChg>
      <pc:sldChg chg="del">
        <pc:chgData name="CHEN, KATHY (PGR)" userId="S::u2267086@live.warwick.ac.uk::33ad319c-faab-44e7-b730-ab3160d18fae" providerId="AD" clId="Web-{C833F875-ABC3-4B3B-B132-1201A0F7BFF5}" dt="2023-02-24T22:10:05.015" v="106"/>
        <pc:sldMkLst>
          <pc:docMk/>
          <pc:sldMk cId="193447114" sldId="469"/>
        </pc:sldMkLst>
      </pc:sldChg>
      <pc:sldChg chg="addSp delSp modSp add replId">
        <pc:chgData name="CHEN, KATHY (PGR)" userId="S::u2267086@live.warwick.ac.uk::33ad319c-faab-44e7-b730-ab3160d18fae" providerId="AD" clId="Web-{C833F875-ABC3-4B3B-B132-1201A0F7BFF5}" dt="2023-02-24T22:30:27.913" v="509" actId="20577"/>
        <pc:sldMkLst>
          <pc:docMk/>
          <pc:sldMk cId="2152669183" sldId="469"/>
        </pc:sldMkLst>
        <pc:spChg chg="mod">
          <ac:chgData name="CHEN, KATHY (PGR)" userId="S::u2267086@live.warwick.ac.uk::33ad319c-faab-44e7-b730-ab3160d18fae" providerId="AD" clId="Web-{C833F875-ABC3-4B3B-B132-1201A0F7BFF5}" dt="2023-02-24T22:29:12.911" v="470" actId="20577"/>
          <ac:spMkLst>
            <pc:docMk/>
            <pc:sldMk cId="2152669183" sldId="469"/>
            <ac:spMk id="3" creationId="{6BBFEDCC-1B51-5E8D-72D3-3AE797F1178F}"/>
          </ac:spMkLst>
        </pc:spChg>
        <pc:spChg chg="add mod">
          <ac:chgData name="CHEN, KATHY (PGR)" userId="S::u2267086@live.warwick.ac.uk::33ad319c-faab-44e7-b730-ab3160d18fae" providerId="AD" clId="Web-{C833F875-ABC3-4B3B-B132-1201A0F7BFF5}" dt="2023-02-24T22:28:27.536" v="440" actId="20577"/>
          <ac:spMkLst>
            <pc:docMk/>
            <pc:sldMk cId="2152669183" sldId="469"/>
            <ac:spMk id="6" creationId="{84A032E6-A0D6-9DFD-9A0C-D193C03B9A5A}"/>
          </ac:spMkLst>
        </pc:spChg>
        <pc:spChg chg="mod">
          <ac:chgData name="CHEN, KATHY (PGR)" userId="S::u2267086@live.warwick.ac.uk::33ad319c-faab-44e7-b730-ab3160d18fae" providerId="AD" clId="Web-{C833F875-ABC3-4B3B-B132-1201A0F7BFF5}" dt="2023-02-24T22:30:27.913" v="509" actId="20577"/>
          <ac:spMkLst>
            <pc:docMk/>
            <pc:sldMk cId="2152669183" sldId="469"/>
            <ac:spMk id="7" creationId="{7EBA17EC-68BE-5A68-472A-4B0E6C21DA87}"/>
          </ac:spMkLst>
        </pc:spChg>
        <pc:picChg chg="del">
          <ac:chgData name="CHEN, KATHY (PGR)" userId="S::u2267086@live.warwick.ac.uk::33ad319c-faab-44e7-b730-ab3160d18fae" providerId="AD" clId="Web-{C833F875-ABC3-4B3B-B132-1201A0F7BFF5}" dt="2023-02-24T22:27:28.988" v="431"/>
          <ac:picMkLst>
            <pc:docMk/>
            <pc:sldMk cId="2152669183" sldId="469"/>
            <ac:picMk id="8" creationId="{E349584D-93B4-00F7-6892-99B891AE17EB}"/>
          </ac:picMkLst>
        </pc:picChg>
      </pc:sldChg>
      <pc:sldChg chg="del">
        <pc:chgData name="CHEN, KATHY (PGR)" userId="S::u2267086@live.warwick.ac.uk::33ad319c-faab-44e7-b730-ab3160d18fae" providerId="AD" clId="Web-{C833F875-ABC3-4B3B-B132-1201A0F7BFF5}" dt="2023-02-24T22:10:08.641" v="107"/>
        <pc:sldMkLst>
          <pc:docMk/>
          <pc:sldMk cId="257198342" sldId="470"/>
        </pc:sldMkLst>
      </pc:sldChg>
    </pc:docChg>
  </pc:docChgLst>
  <pc:docChgLst>
    <pc:chgData name="CHEN, KATHY (PGR)" userId="S::u2267086@live.warwick.ac.uk::33ad319c-faab-44e7-b730-ab3160d18fae" providerId="AD" clId="Web-{0B2EFFB3-8048-4939-82BF-D8895F5CEFCE}"/>
    <pc:docChg chg="delSld modSld">
      <pc:chgData name="CHEN, KATHY (PGR)" userId="S::u2267086@live.warwick.ac.uk::33ad319c-faab-44e7-b730-ab3160d18fae" providerId="AD" clId="Web-{0B2EFFB3-8048-4939-82BF-D8895F5CEFCE}" dt="2023-02-23T19:50:34.599" v="40"/>
      <pc:docMkLst>
        <pc:docMk/>
      </pc:docMkLst>
      <pc:sldChg chg="modSp">
        <pc:chgData name="CHEN, KATHY (PGR)" userId="S::u2267086@live.warwick.ac.uk::33ad319c-faab-44e7-b730-ab3160d18fae" providerId="AD" clId="Web-{0B2EFFB3-8048-4939-82BF-D8895F5CEFCE}" dt="2023-02-23T19:50:13.973" v="16" actId="20577"/>
        <pc:sldMkLst>
          <pc:docMk/>
          <pc:sldMk cId="419606111" sldId="449"/>
        </pc:sldMkLst>
        <pc:spChg chg="mod">
          <ac:chgData name="CHEN, KATHY (PGR)" userId="S::u2267086@live.warwick.ac.uk::33ad319c-faab-44e7-b730-ab3160d18fae" providerId="AD" clId="Web-{0B2EFFB3-8048-4939-82BF-D8895F5CEFCE}" dt="2023-02-23T19:50:13.973" v="16" actId="20577"/>
          <ac:spMkLst>
            <pc:docMk/>
            <pc:sldMk cId="419606111" sldId="449"/>
            <ac:spMk id="3" creationId="{6BBFEDCC-1B51-5E8D-72D3-3AE797F1178F}"/>
          </ac:spMkLst>
        </pc:spChg>
        <pc:spChg chg="mod">
          <ac:chgData name="CHEN, KATHY (PGR)" userId="S::u2267086@live.warwick.ac.uk::33ad319c-faab-44e7-b730-ab3160d18fae" providerId="AD" clId="Web-{0B2EFFB3-8048-4939-82BF-D8895F5CEFCE}" dt="2023-02-23T19:50:01.551" v="13" actId="20577"/>
          <ac:spMkLst>
            <pc:docMk/>
            <pc:sldMk cId="419606111" sldId="449"/>
            <ac:spMk id="7" creationId="{7EBA17EC-68BE-5A68-472A-4B0E6C21DA87}"/>
          </ac:spMkLst>
        </pc:spChg>
      </pc:sldChg>
      <pc:sldChg chg="del">
        <pc:chgData name="CHEN, KATHY (PGR)" userId="S::u2267086@live.warwick.ac.uk::33ad319c-faab-44e7-b730-ab3160d18fae" providerId="AD" clId="Web-{0B2EFFB3-8048-4939-82BF-D8895F5CEFCE}" dt="2023-02-23T19:50:15.317" v="17"/>
        <pc:sldMkLst>
          <pc:docMk/>
          <pc:sldMk cId="363734938" sldId="450"/>
        </pc:sldMkLst>
      </pc:sldChg>
      <pc:sldChg chg="del">
        <pc:chgData name="CHEN, KATHY (PGR)" userId="S::u2267086@live.warwick.ac.uk::33ad319c-faab-44e7-b730-ab3160d18fae" providerId="AD" clId="Web-{0B2EFFB3-8048-4939-82BF-D8895F5CEFCE}" dt="2023-02-23T19:50:16.458" v="18"/>
        <pc:sldMkLst>
          <pc:docMk/>
          <pc:sldMk cId="1672450895" sldId="451"/>
        </pc:sldMkLst>
      </pc:sldChg>
      <pc:sldChg chg="del">
        <pc:chgData name="CHEN, KATHY (PGR)" userId="S::u2267086@live.warwick.ac.uk::33ad319c-faab-44e7-b730-ab3160d18fae" providerId="AD" clId="Web-{0B2EFFB3-8048-4939-82BF-D8895F5CEFCE}" dt="2023-02-23T19:50:17.052" v="19"/>
        <pc:sldMkLst>
          <pc:docMk/>
          <pc:sldMk cId="3122269301" sldId="452"/>
        </pc:sldMkLst>
      </pc:sldChg>
      <pc:sldChg chg="del">
        <pc:chgData name="CHEN, KATHY (PGR)" userId="S::u2267086@live.warwick.ac.uk::33ad319c-faab-44e7-b730-ab3160d18fae" providerId="AD" clId="Web-{0B2EFFB3-8048-4939-82BF-D8895F5CEFCE}" dt="2023-02-23T19:50:19.083" v="20"/>
        <pc:sldMkLst>
          <pc:docMk/>
          <pc:sldMk cId="689428942" sldId="453"/>
        </pc:sldMkLst>
      </pc:sldChg>
      <pc:sldChg chg="del">
        <pc:chgData name="CHEN, KATHY (PGR)" userId="S::u2267086@live.warwick.ac.uk::33ad319c-faab-44e7-b730-ab3160d18fae" providerId="AD" clId="Web-{0B2EFFB3-8048-4939-82BF-D8895F5CEFCE}" dt="2023-02-23T19:50:20.021" v="21"/>
        <pc:sldMkLst>
          <pc:docMk/>
          <pc:sldMk cId="1177022484" sldId="454"/>
        </pc:sldMkLst>
      </pc:sldChg>
      <pc:sldChg chg="del">
        <pc:chgData name="CHEN, KATHY (PGR)" userId="S::u2267086@live.warwick.ac.uk::33ad319c-faab-44e7-b730-ab3160d18fae" providerId="AD" clId="Web-{0B2EFFB3-8048-4939-82BF-D8895F5CEFCE}" dt="2023-02-23T19:50:22.021" v="22"/>
        <pc:sldMkLst>
          <pc:docMk/>
          <pc:sldMk cId="1014504458" sldId="455"/>
        </pc:sldMkLst>
      </pc:sldChg>
      <pc:sldChg chg="del">
        <pc:chgData name="CHEN, KATHY (PGR)" userId="S::u2267086@live.warwick.ac.uk::33ad319c-faab-44e7-b730-ab3160d18fae" providerId="AD" clId="Web-{0B2EFFB3-8048-4939-82BF-D8895F5CEFCE}" dt="2023-02-23T19:50:22.583" v="23"/>
        <pc:sldMkLst>
          <pc:docMk/>
          <pc:sldMk cId="2893301031" sldId="456"/>
        </pc:sldMkLst>
      </pc:sldChg>
      <pc:sldChg chg="del">
        <pc:chgData name="CHEN, KATHY (PGR)" userId="S::u2267086@live.warwick.ac.uk::33ad319c-faab-44e7-b730-ab3160d18fae" providerId="AD" clId="Web-{0B2EFFB3-8048-4939-82BF-D8895F5CEFCE}" dt="2023-02-23T19:50:23.693" v="24"/>
        <pc:sldMkLst>
          <pc:docMk/>
          <pc:sldMk cId="612381292" sldId="457"/>
        </pc:sldMkLst>
      </pc:sldChg>
      <pc:sldChg chg="del">
        <pc:chgData name="CHEN, KATHY (PGR)" userId="S::u2267086@live.warwick.ac.uk::33ad319c-faab-44e7-b730-ab3160d18fae" providerId="AD" clId="Web-{0B2EFFB3-8048-4939-82BF-D8895F5CEFCE}" dt="2023-02-23T19:50:23.958" v="25"/>
        <pc:sldMkLst>
          <pc:docMk/>
          <pc:sldMk cId="1829953489" sldId="458"/>
        </pc:sldMkLst>
      </pc:sldChg>
      <pc:sldChg chg="del">
        <pc:chgData name="CHEN, KATHY (PGR)" userId="S::u2267086@live.warwick.ac.uk::33ad319c-faab-44e7-b730-ab3160d18fae" providerId="AD" clId="Web-{0B2EFFB3-8048-4939-82BF-D8895F5CEFCE}" dt="2023-02-23T19:50:24.489" v="26"/>
        <pc:sldMkLst>
          <pc:docMk/>
          <pc:sldMk cId="3236364565" sldId="459"/>
        </pc:sldMkLst>
      </pc:sldChg>
      <pc:sldChg chg="del">
        <pc:chgData name="CHEN, KATHY (PGR)" userId="S::u2267086@live.warwick.ac.uk::33ad319c-faab-44e7-b730-ab3160d18fae" providerId="AD" clId="Web-{0B2EFFB3-8048-4939-82BF-D8895F5CEFCE}" dt="2023-02-23T19:50:25.286" v="28"/>
        <pc:sldMkLst>
          <pc:docMk/>
          <pc:sldMk cId="329614158" sldId="460"/>
        </pc:sldMkLst>
      </pc:sldChg>
      <pc:sldChg chg="del">
        <pc:chgData name="CHEN, KATHY (PGR)" userId="S::u2267086@live.warwick.ac.uk::33ad319c-faab-44e7-b730-ab3160d18fae" providerId="AD" clId="Web-{0B2EFFB3-8048-4939-82BF-D8895F5CEFCE}" dt="2023-02-23T19:50:24.755" v="27"/>
        <pc:sldMkLst>
          <pc:docMk/>
          <pc:sldMk cId="3744747732" sldId="461"/>
        </pc:sldMkLst>
      </pc:sldChg>
      <pc:sldChg chg="del">
        <pc:chgData name="CHEN, KATHY (PGR)" userId="S::u2267086@live.warwick.ac.uk::33ad319c-faab-44e7-b730-ab3160d18fae" providerId="AD" clId="Web-{0B2EFFB3-8048-4939-82BF-D8895F5CEFCE}" dt="2023-02-23T19:50:25.833" v="29"/>
        <pc:sldMkLst>
          <pc:docMk/>
          <pc:sldMk cId="1860903639" sldId="462"/>
        </pc:sldMkLst>
      </pc:sldChg>
      <pc:sldChg chg="del">
        <pc:chgData name="CHEN, KATHY (PGR)" userId="S::u2267086@live.warwick.ac.uk::33ad319c-faab-44e7-b730-ab3160d18fae" providerId="AD" clId="Web-{0B2EFFB3-8048-4939-82BF-D8895F5CEFCE}" dt="2023-02-23T19:50:26.349" v="30"/>
        <pc:sldMkLst>
          <pc:docMk/>
          <pc:sldMk cId="1761184995" sldId="463"/>
        </pc:sldMkLst>
      </pc:sldChg>
      <pc:sldChg chg="del">
        <pc:chgData name="CHEN, KATHY (PGR)" userId="S::u2267086@live.warwick.ac.uk::33ad319c-faab-44e7-b730-ab3160d18fae" providerId="AD" clId="Web-{0B2EFFB3-8048-4939-82BF-D8895F5CEFCE}" dt="2023-02-23T19:50:27.177" v="31"/>
        <pc:sldMkLst>
          <pc:docMk/>
          <pc:sldMk cId="4028513012" sldId="464"/>
        </pc:sldMkLst>
      </pc:sldChg>
      <pc:sldChg chg="del">
        <pc:chgData name="CHEN, KATHY (PGR)" userId="S::u2267086@live.warwick.ac.uk::33ad319c-faab-44e7-b730-ab3160d18fae" providerId="AD" clId="Web-{0B2EFFB3-8048-4939-82BF-D8895F5CEFCE}" dt="2023-02-23T19:50:27.333" v="32"/>
        <pc:sldMkLst>
          <pc:docMk/>
          <pc:sldMk cId="579414303" sldId="465"/>
        </pc:sldMkLst>
      </pc:sldChg>
      <pc:sldChg chg="del">
        <pc:chgData name="CHEN, KATHY (PGR)" userId="S::u2267086@live.warwick.ac.uk::33ad319c-faab-44e7-b730-ab3160d18fae" providerId="AD" clId="Web-{0B2EFFB3-8048-4939-82BF-D8895F5CEFCE}" dt="2023-02-23T19:50:28.052" v="33"/>
        <pc:sldMkLst>
          <pc:docMk/>
          <pc:sldMk cId="469404890" sldId="466"/>
        </pc:sldMkLst>
      </pc:sldChg>
      <pc:sldChg chg="del">
        <pc:chgData name="CHEN, KATHY (PGR)" userId="S::u2267086@live.warwick.ac.uk::33ad319c-faab-44e7-b730-ab3160d18fae" providerId="AD" clId="Web-{0B2EFFB3-8048-4939-82BF-D8895F5CEFCE}" dt="2023-02-23T19:50:29.599" v="34"/>
        <pc:sldMkLst>
          <pc:docMk/>
          <pc:sldMk cId="87493407" sldId="467"/>
        </pc:sldMkLst>
      </pc:sldChg>
      <pc:sldChg chg="del">
        <pc:chgData name="CHEN, KATHY (PGR)" userId="S::u2267086@live.warwick.ac.uk::33ad319c-faab-44e7-b730-ab3160d18fae" providerId="AD" clId="Web-{0B2EFFB3-8048-4939-82BF-D8895F5CEFCE}" dt="2023-02-23T19:50:29.990" v="35"/>
        <pc:sldMkLst>
          <pc:docMk/>
          <pc:sldMk cId="3052112299" sldId="468"/>
        </pc:sldMkLst>
      </pc:sldChg>
      <pc:sldChg chg="del">
        <pc:chgData name="CHEN, KATHY (PGR)" userId="S::u2267086@live.warwick.ac.uk::33ad319c-faab-44e7-b730-ab3160d18fae" providerId="AD" clId="Web-{0B2EFFB3-8048-4939-82BF-D8895F5CEFCE}" dt="2023-02-23T19:50:31.115" v="36"/>
        <pc:sldMkLst>
          <pc:docMk/>
          <pc:sldMk cId="3191240645" sldId="469"/>
        </pc:sldMkLst>
      </pc:sldChg>
      <pc:sldChg chg="del">
        <pc:chgData name="CHEN, KATHY (PGR)" userId="S::u2267086@live.warwick.ac.uk::33ad319c-faab-44e7-b730-ab3160d18fae" providerId="AD" clId="Web-{0B2EFFB3-8048-4939-82BF-D8895F5CEFCE}" dt="2023-02-23T19:50:31.505" v="37"/>
        <pc:sldMkLst>
          <pc:docMk/>
          <pc:sldMk cId="848507207" sldId="470"/>
        </pc:sldMkLst>
      </pc:sldChg>
      <pc:sldChg chg="del">
        <pc:chgData name="CHEN, KATHY (PGR)" userId="S::u2267086@live.warwick.ac.uk::33ad319c-faab-44e7-b730-ab3160d18fae" providerId="AD" clId="Web-{0B2EFFB3-8048-4939-82BF-D8895F5CEFCE}" dt="2023-02-23T19:50:32.662" v="38"/>
        <pc:sldMkLst>
          <pc:docMk/>
          <pc:sldMk cId="436284206" sldId="471"/>
        </pc:sldMkLst>
      </pc:sldChg>
      <pc:sldChg chg="del">
        <pc:chgData name="CHEN, KATHY (PGR)" userId="S::u2267086@live.warwick.ac.uk::33ad319c-faab-44e7-b730-ab3160d18fae" providerId="AD" clId="Web-{0B2EFFB3-8048-4939-82BF-D8895F5CEFCE}" dt="2023-02-23T19:50:33.568" v="39"/>
        <pc:sldMkLst>
          <pc:docMk/>
          <pc:sldMk cId="2476927181" sldId="472"/>
        </pc:sldMkLst>
      </pc:sldChg>
      <pc:sldChg chg="del">
        <pc:chgData name="CHEN, KATHY (PGR)" userId="S::u2267086@live.warwick.ac.uk::33ad319c-faab-44e7-b730-ab3160d18fae" providerId="AD" clId="Web-{0B2EFFB3-8048-4939-82BF-D8895F5CEFCE}" dt="2023-02-23T19:50:34.599" v="40"/>
        <pc:sldMkLst>
          <pc:docMk/>
          <pc:sldMk cId="2804290019" sldId="473"/>
        </pc:sldMkLst>
      </pc:sldChg>
    </pc:docChg>
  </pc:docChgLst>
  <pc:docChgLst>
    <pc:chgData clId="Web-{4412BEE1-D83E-C628-3E2A-A45F3F151D6B}"/>
    <pc:docChg chg="modSld">
      <pc:chgData name="" userId="" providerId="" clId="Web-{4412BEE1-D83E-C628-3E2A-A45F3F151D6B}" dt="2023-02-24T19:49:32.577" v="1" actId="20577"/>
      <pc:docMkLst>
        <pc:docMk/>
      </pc:docMkLst>
      <pc:sldChg chg="modSp">
        <pc:chgData name="" userId="" providerId="" clId="Web-{4412BEE1-D83E-C628-3E2A-A45F3F151D6B}" dt="2023-02-24T19:49:32.577" v="1" actId="20577"/>
        <pc:sldMkLst>
          <pc:docMk/>
          <pc:sldMk cId="419606111" sldId="449"/>
        </pc:sldMkLst>
        <pc:spChg chg="mod">
          <ac:chgData name="" userId="" providerId="" clId="Web-{4412BEE1-D83E-C628-3E2A-A45F3F151D6B}" dt="2023-02-24T19:49:32.577" v="1" actId="20577"/>
          <ac:spMkLst>
            <pc:docMk/>
            <pc:sldMk cId="419606111" sldId="449"/>
            <ac:spMk id="7" creationId="{7EBA17EC-68BE-5A68-472A-4B0E6C21DA87}"/>
          </ac:spMkLst>
        </pc:spChg>
      </pc:sldChg>
    </pc:docChg>
  </pc:docChgLst>
  <pc:docChgLst>
    <pc:chgData name="CHEN, KATHY (PGR)" userId="S::u2267086@live.warwick.ac.uk::33ad319c-faab-44e7-b730-ab3160d18fae" providerId="AD" clId="Web-{534393D9-1DB3-4104-88F3-6C6C0B6C6BBD}"/>
    <pc:docChg chg="addSld delSld modSld">
      <pc:chgData name="CHEN, KATHY (PGR)" userId="S::u2267086@live.warwick.ac.uk::33ad319c-faab-44e7-b730-ab3160d18fae" providerId="AD" clId="Web-{534393D9-1DB3-4104-88F3-6C6C0B6C6BBD}" dt="2023-02-24T21:51:51.395" v="471" actId="20577"/>
      <pc:docMkLst>
        <pc:docMk/>
      </pc:docMkLst>
      <pc:sldChg chg="modSp">
        <pc:chgData name="CHEN, KATHY (PGR)" userId="S::u2267086@live.warwick.ac.uk::33ad319c-faab-44e7-b730-ab3160d18fae" providerId="AD" clId="Web-{534393D9-1DB3-4104-88F3-6C6C0B6C6BBD}" dt="2023-02-24T21:34:39.070" v="127" actId="20577"/>
        <pc:sldMkLst>
          <pc:docMk/>
          <pc:sldMk cId="419606111" sldId="449"/>
        </pc:sldMkLst>
        <pc:spChg chg="mod">
          <ac:chgData name="CHEN, KATHY (PGR)" userId="S::u2267086@live.warwick.ac.uk::33ad319c-faab-44e7-b730-ab3160d18fae" providerId="AD" clId="Web-{534393D9-1DB3-4104-88F3-6C6C0B6C6BBD}" dt="2023-02-24T21:34:39.070" v="127" actId="20577"/>
          <ac:spMkLst>
            <pc:docMk/>
            <pc:sldMk cId="419606111" sldId="449"/>
            <ac:spMk id="3" creationId="{6BBFEDCC-1B51-5E8D-72D3-3AE797F1178F}"/>
          </ac:spMkLst>
        </pc:spChg>
        <pc:spChg chg="mod">
          <ac:chgData name="CHEN, KATHY (PGR)" userId="S::u2267086@live.warwick.ac.uk::33ad319c-faab-44e7-b730-ab3160d18fae" providerId="AD" clId="Web-{534393D9-1DB3-4104-88F3-6C6C0B6C6BBD}" dt="2023-02-24T21:30:59.174" v="1" actId="20577"/>
          <ac:spMkLst>
            <pc:docMk/>
            <pc:sldMk cId="419606111" sldId="449"/>
            <ac:spMk id="7" creationId="{7EBA17EC-68BE-5A68-472A-4B0E6C21DA87}"/>
          </ac:spMkLst>
        </pc:spChg>
      </pc:sldChg>
      <pc:sldChg chg="delSp modSp">
        <pc:chgData name="CHEN, KATHY (PGR)" userId="S::u2267086@live.warwick.ac.uk::33ad319c-faab-44e7-b730-ab3160d18fae" providerId="AD" clId="Web-{534393D9-1DB3-4104-88F3-6C6C0B6C6BBD}" dt="2023-02-24T21:36:46.605" v="183" actId="20577"/>
        <pc:sldMkLst>
          <pc:docMk/>
          <pc:sldMk cId="2868258527" sldId="450"/>
        </pc:sldMkLst>
        <pc:spChg chg="mod">
          <ac:chgData name="CHEN, KATHY (PGR)" userId="S::u2267086@live.warwick.ac.uk::33ad319c-faab-44e7-b730-ab3160d18fae" providerId="AD" clId="Web-{534393D9-1DB3-4104-88F3-6C6C0B6C6BBD}" dt="2023-02-24T21:35:57.276" v="162" actId="20577"/>
          <ac:spMkLst>
            <pc:docMk/>
            <pc:sldMk cId="2868258527" sldId="450"/>
            <ac:spMk id="2" creationId="{20C34B7D-E70A-2934-8E22-8DFD850923A8}"/>
          </ac:spMkLst>
        </pc:spChg>
        <pc:spChg chg="mod">
          <ac:chgData name="CHEN, KATHY (PGR)" userId="S::u2267086@live.warwick.ac.uk::33ad319c-faab-44e7-b730-ab3160d18fae" providerId="AD" clId="Web-{534393D9-1DB3-4104-88F3-6C6C0B6C6BBD}" dt="2023-02-24T21:36:46.605" v="183" actId="20577"/>
          <ac:spMkLst>
            <pc:docMk/>
            <pc:sldMk cId="2868258527" sldId="450"/>
            <ac:spMk id="3" creationId="{6BBFEDCC-1B51-5E8D-72D3-3AE797F1178F}"/>
          </ac:spMkLst>
        </pc:spChg>
        <pc:spChg chg="mod">
          <ac:chgData name="CHEN, KATHY (PGR)" userId="S::u2267086@live.warwick.ac.uk::33ad319c-faab-44e7-b730-ab3160d18fae" providerId="AD" clId="Web-{534393D9-1DB3-4104-88F3-6C6C0B6C6BBD}" dt="2023-02-24T21:35:36.322" v="151" actId="20577"/>
          <ac:spMkLst>
            <pc:docMk/>
            <pc:sldMk cId="2868258527" sldId="450"/>
            <ac:spMk id="7" creationId="{7EBA17EC-68BE-5A68-472A-4B0E6C21DA87}"/>
          </ac:spMkLst>
        </pc:spChg>
        <pc:picChg chg="del">
          <ac:chgData name="CHEN, KATHY (PGR)" userId="S::u2267086@live.warwick.ac.uk::33ad319c-faab-44e7-b730-ab3160d18fae" providerId="AD" clId="Web-{534393D9-1DB3-4104-88F3-6C6C0B6C6BBD}" dt="2023-02-24T21:34:41.461" v="128"/>
          <ac:picMkLst>
            <pc:docMk/>
            <pc:sldMk cId="2868258527" sldId="450"/>
            <ac:picMk id="6" creationId="{7470E2A2-A3FB-2F29-89DB-0A9EEFFF4EA8}"/>
          </ac:picMkLst>
        </pc:picChg>
      </pc:sldChg>
      <pc:sldChg chg="modSp add replId">
        <pc:chgData name="CHEN, KATHY (PGR)" userId="S::u2267086@live.warwick.ac.uk::33ad319c-faab-44e7-b730-ab3160d18fae" providerId="AD" clId="Web-{534393D9-1DB3-4104-88F3-6C6C0B6C6BBD}" dt="2023-02-24T21:37:12.871" v="191" actId="1076"/>
        <pc:sldMkLst>
          <pc:docMk/>
          <pc:sldMk cId="1461407706" sldId="451"/>
        </pc:sldMkLst>
        <pc:spChg chg="mod">
          <ac:chgData name="CHEN, KATHY (PGR)" userId="S::u2267086@live.warwick.ac.uk::33ad319c-faab-44e7-b730-ab3160d18fae" providerId="AD" clId="Web-{534393D9-1DB3-4104-88F3-6C6C0B6C6BBD}" dt="2023-02-24T21:37:02.918" v="185" actId="1076"/>
          <ac:spMkLst>
            <pc:docMk/>
            <pc:sldMk cId="1461407706" sldId="451"/>
            <ac:spMk id="2" creationId="{20C34B7D-E70A-2934-8E22-8DFD850923A8}"/>
          </ac:spMkLst>
        </pc:spChg>
        <pc:spChg chg="mod">
          <ac:chgData name="CHEN, KATHY (PGR)" userId="S::u2267086@live.warwick.ac.uk::33ad319c-faab-44e7-b730-ab3160d18fae" providerId="AD" clId="Web-{534393D9-1DB3-4104-88F3-6C6C0B6C6BBD}" dt="2023-02-24T21:37:12.871" v="191" actId="1076"/>
          <ac:spMkLst>
            <pc:docMk/>
            <pc:sldMk cId="1461407706" sldId="451"/>
            <ac:spMk id="3" creationId="{6BBFEDCC-1B51-5E8D-72D3-3AE797F1178F}"/>
          </ac:spMkLst>
        </pc:spChg>
      </pc:sldChg>
      <pc:sldChg chg="del">
        <pc:chgData name="CHEN, KATHY (PGR)" userId="S::u2267086@live.warwick.ac.uk::33ad319c-faab-44e7-b730-ab3160d18fae" providerId="AD" clId="Web-{534393D9-1DB3-4104-88F3-6C6C0B6C6BBD}" dt="2023-02-24T21:34:43.055" v="129"/>
        <pc:sldMkLst>
          <pc:docMk/>
          <pc:sldMk cId="3511023268" sldId="451"/>
        </pc:sldMkLst>
      </pc:sldChg>
      <pc:sldChg chg="del">
        <pc:chgData name="CHEN, KATHY (PGR)" userId="S::u2267086@live.warwick.ac.uk::33ad319c-faab-44e7-b730-ab3160d18fae" providerId="AD" clId="Web-{534393D9-1DB3-4104-88F3-6C6C0B6C6BBD}" dt="2023-02-24T21:34:43.961" v="130"/>
        <pc:sldMkLst>
          <pc:docMk/>
          <pc:sldMk cId="1129979355" sldId="452"/>
        </pc:sldMkLst>
      </pc:sldChg>
      <pc:sldChg chg="modSp add replId">
        <pc:chgData name="CHEN, KATHY (PGR)" userId="S::u2267086@live.warwick.ac.uk::33ad319c-faab-44e7-b730-ab3160d18fae" providerId="AD" clId="Web-{534393D9-1DB3-4104-88F3-6C6C0B6C6BBD}" dt="2023-02-24T21:37:55.451" v="203" actId="20577"/>
        <pc:sldMkLst>
          <pc:docMk/>
          <pc:sldMk cId="1349630324" sldId="452"/>
        </pc:sldMkLst>
        <pc:spChg chg="mod">
          <ac:chgData name="CHEN, KATHY (PGR)" userId="S::u2267086@live.warwick.ac.uk::33ad319c-faab-44e7-b730-ab3160d18fae" providerId="AD" clId="Web-{534393D9-1DB3-4104-88F3-6C6C0B6C6BBD}" dt="2023-02-24T21:37:55.451" v="203" actId="20577"/>
          <ac:spMkLst>
            <pc:docMk/>
            <pc:sldMk cId="1349630324" sldId="452"/>
            <ac:spMk id="3" creationId="{6BBFEDCC-1B51-5E8D-72D3-3AE797F1178F}"/>
          </ac:spMkLst>
        </pc:spChg>
      </pc:sldChg>
      <pc:sldChg chg="del">
        <pc:chgData name="CHEN, KATHY (PGR)" userId="S::u2267086@live.warwick.ac.uk::33ad319c-faab-44e7-b730-ab3160d18fae" providerId="AD" clId="Web-{534393D9-1DB3-4104-88F3-6C6C0B6C6BBD}" dt="2023-02-24T21:34:44.805" v="131"/>
        <pc:sldMkLst>
          <pc:docMk/>
          <pc:sldMk cId="2720021639" sldId="453"/>
        </pc:sldMkLst>
      </pc:sldChg>
      <pc:sldChg chg="modSp add replId">
        <pc:chgData name="CHEN, KATHY (PGR)" userId="S::u2267086@live.warwick.ac.uk::33ad319c-faab-44e7-b730-ab3160d18fae" providerId="AD" clId="Web-{534393D9-1DB3-4104-88F3-6C6C0B6C6BBD}" dt="2023-02-24T21:38:58.124" v="221" actId="20577"/>
        <pc:sldMkLst>
          <pc:docMk/>
          <pc:sldMk cId="3378661532" sldId="453"/>
        </pc:sldMkLst>
        <pc:spChg chg="mod">
          <ac:chgData name="CHEN, KATHY (PGR)" userId="S::u2267086@live.warwick.ac.uk::33ad319c-faab-44e7-b730-ab3160d18fae" providerId="AD" clId="Web-{534393D9-1DB3-4104-88F3-6C6C0B6C6BBD}" dt="2023-02-24T21:38:58.124" v="221" actId="20577"/>
          <ac:spMkLst>
            <pc:docMk/>
            <pc:sldMk cId="3378661532" sldId="453"/>
            <ac:spMk id="3" creationId="{6BBFEDCC-1B51-5E8D-72D3-3AE797F1178F}"/>
          </ac:spMkLst>
        </pc:spChg>
      </pc:sldChg>
      <pc:sldChg chg="modSp add replId">
        <pc:chgData name="CHEN, KATHY (PGR)" userId="S::u2267086@live.warwick.ac.uk::33ad319c-faab-44e7-b730-ab3160d18fae" providerId="AD" clId="Web-{534393D9-1DB3-4104-88F3-6C6C0B6C6BBD}" dt="2023-02-24T21:39:21.906" v="232" actId="20577"/>
        <pc:sldMkLst>
          <pc:docMk/>
          <pc:sldMk cId="2628051933" sldId="454"/>
        </pc:sldMkLst>
        <pc:spChg chg="mod">
          <ac:chgData name="CHEN, KATHY (PGR)" userId="S::u2267086@live.warwick.ac.uk::33ad319c-faab-44e7-b730-ab3160d18fae" providerId="AD" clId="Web-{534393D9-1DB3-4104-88F3-6C6C0B6C6BBD}" dt="2023-02-24T21:39:21.906" v="232" actId="20577"/>
          <ac:spMkLst>
            <pc:docMk/>
            <pc:sldMk cId="2628051933" sldId="454"/>
            <ac:spMk id="3" creationId="{6BBFEDCC-1B51-5E8D-72D3-3AE797F1178F}"/>
          </ac:spMkLst>
        </pc:spChg>
      </pc:sldChg>
      <pc:sldChg chg="del">
        <pc:chgData name="CHEN, KATHY (PGR)" userId="S::u2267086@live.warwick.ac.uk::33ad319c-faab-44e7-b730-ab3160d18fae" providerId="AD" clId="Web-{534393D9-1DB3-4104-88F3-6C6C0B6C6BBD}" dt="2023-02-24T21:34:46.461" v="132"/>
        <pc:sldMkLst>
          <pc:docMk/>
          <pc:sldMk cId="3763362116" sldId="454"/>
        </pc:sldMkLst>
      </pc:sldChg>
      <pc:sldChg chg="modSp add replId">
        <pc:chgData name="CHEN, KATHY (PGR)" userId="S::u2267086@live.warwick.ac.uk::33ad319c-faab-44e7-b730-ab3160d18fae" providerId="AD" clId="Web-{534393D9-1DB3-4104-88F3-6C6C0B6C6BBD}" dt="2023-02-24T21:41:46.066" v="269" actId="20577"/>
        <pc:sldMkLst>
          <pc:docMk/>
          <pc:sldMk cId="3212571133" sldId="455"/>
        </pc:sldMkLst>
        <pc:spChg chg="mod">
          <ac:chgData name="CHEN, KATHY (PGR)" userId="S::u2267086@live.warwick.ac.uk::33ad319c-faab-44e7-b730-ab3160d18fae" providerId="AD" clId="Web-{534393D9-1DB3-4104-88F3-6C6C0B6C6BBD}" dt="2023-02-24T21:41:29.363" v="257" actId="20577"/>
          <ac:spMkLst>
            <pc:docMk/>
            <pc:sldMk cId="3212571133" sldId="455"/>
            <ac:spMk id="2" creationId="{20C34B7D-E70A-2934-8E22-8DFD850923A8}"/>
          </ac:spMkLst>
        </pc:spChg>
        <pc:spChg chg="mod">
          <ac:chgData name="CHEN, KATHY (PGR)" userId="S::u2267086@live.warwick.ac.uk::33ad319c-faab-44e7-b730-ab3160d18fae" providerId="AD" clId="Web-{534393D9-1DB3-4104-88F3-6C6C0B6C6BBD}" dt="2023-02-24T21:41:46.066" v="269" actId="20577"/>
          <ac:spMkLst>
            <pc:docMk/>
            <pc:sldMk cId="3212571133" sldId="455"/>
            <ac:spMk id="3" creationId="{6BBFEDCC-1B51-5E8D-72D3-3AE797F1178F}"/>
          </ac:spMkLst>
        </pc:spChg>
      </pc:sldChg>
      <pc:sldChg chg="del">
        <pc:chgData name="CHEN, KATHY (PGR)" userId="S::u2267086@live.warwick.ac.uk::33ad319c-faab-44e7-b730-ab3160d18fae" providerId="AD" clId="Web-{534393D9-1DB3-4104-88F3-6C6C0B6C6BBD}" dt="2023-02-24T21:34:48.633" v="133"/>
        <pc:sldMkLst>
          <pc:docMk/>
          <pc:sldMk cId="3925039813" sldId="455"/>
        </pc:sldMkLst>
      </pc:sldChg>
      <pc:sldChg chg="del">
        <pc:chgData name="CHEN, KATHY (PGR)" userId="S::u2267086@live.warwick.ac.uk::33ad319c-faab-44e7-b730-ab3160d18fae" providerId="AD" clId="Web-{534393D9-1DB3-4104-88F3-6C6C0B6C6BBD}" dt="2023-02-24T21:34:50.493" v="134"/>
        <pc:sldMkLst>
          <pc:docMk/>
          <pc:sldMk cId="3412708224" sldId="456"/>
        </pc:sldMkLst>
      </pc:sldChg>
      <pc:sldChg chg="modSp add replId">
        <pc:chgData name="CHEN, KATHY (PGR)" userId="S::u2267086@live.warwick.ac.uk::33ad319c-faab-44e7-b730-ab3160d18fae" providerId="AD" clId="Web-{534393D9-1DB3-4104-88F3-6C6C0B6C6BBD}" dt="2023-02-24T21:42:56.615" v="284" actId="20577"/>
        <pc:sldMkLst>
          <pc:docMk/>
          <pc:sldMk cId="4289794523" sldId="456"/>
        </pc:sldMkLst>
        <pc:spChg chg="mod">
          <ac:chgData name="CHEN, KATHY (PGR)" userId="S::u2267086@live.warwick.ac.uk::33ad319c-faab-44e7-b730-ab3160d18fae" providerId="AD" clId="Web-{534393D9-1DB3-4104-88F3-6C6C0B6C6BBD}" dt="2023-02-24T21:42:13.989" v="273" actId="20577"/>
          <ac:spMkLst>
            <pc:docMk/>
            <pc:sldMk cId="4289794523" sldId="456"/>
            <ac:spMk id="2" creationId="{20C34B7D-E70A-2934-8E22-8DFD850923A8}"/>
          </ac:spMkLst>
        </pc:spChg>
        <pc:spChg chg="mod">
          <ac:chgData name="CHEN, KATHY (PGR)" userId="S::u2267086@live.warwick.ac.uk::33ad319c-faab-44e7-b730-ab3160d18fae" providerId="AD" clId="Web-{534393D9-1DB3-4104-88F3-6C6C0B6C6BBD}" dt="2023-02-24T21:42:56.615" v="284" actId="20577"/>
          <ac:spMkLst>
            <pc:docMk/>
            <pc:sldMk cId="4289794523" sldId="456"/>
            <ac:spMk id="3" creationId="{6BBFEDCC-1B51-5E8D-72D3-3AE797F1178F}"/>
          </ac:spMkLst>
        </pc:spChg>
      </pc:sldChg>
      <pc:sldChg chg="del">
        <pc:chgData name="CHEN, KATHY (PGR)" userId="S::u2267086@live.warwick.ac.uk::33ad319c-faab-44e7-b730-ab3160d18fae" providerId="AD" clId="Web-{534393D9-1DB3-4104-88F3-6C6C0B6C6BBD}" dt="2023-02-24T21:34:51.586" v="135"/>
        <pc:sldMkLst>
          <pc:docMk/>
          <pc:sldMk cId="148011653" sldId="457"/>
        </pc:sldMkLst>
      </pc:sldChg>
      <pc:sldChg chg="modSp add replId">
        <pc:chgData name="CHEN, KATHY (PGR)" userId="S::u2267086@live.warwick.ac.uk::33ad319c-faab-44e7-b730-ab3160d18fae" providerId="AD" clId="Web-{534393D9-1DB3-4104-88F3-6C6C0B6C6BBD}" dt="2023-02-24T21:43:30.006" v="302" actId="20577"/>
        <pc:sldMkLst>
          <pc:docMk/>
          <pc:sldMk cId="2530550390" sldId="457"/>
        </pc:sldMkLst>
        <pc:spChg chg="mod">
          <ac:chgData name="CHEN, KATHY (PGR)" userId="S::u2267086@live.warwick.ac.uk::33ad319c-faab-44e7-b730-ab3160d18fae" providerId="AD" clId="Web-{534393D9-1DB3-4104-88F3-6C6C0B6C6BBD}" dt="2023-02-24T21:43:30.006" v="302" actId="20577"/>
          <ac:spMkLst>
            <pc:docMk/>
            <pc:sldMk cId="2530550390" sldId="457"/>
            <ac:spMk id="3" creationId="{6BBFEDCC-1B51-5E8D-72D3-3AE797F1178F}"/>
          </ac:spMkLst>
        </pc:spChg>
      </pc:sldChg>
      <pc:sldChg chg="addSp delSp modSp add replId">
        <pc:chgData name="CHEN, KATHY (PGR)" userId="S::u2267086@live.warwick.ac.uk::33ad319c-faab-44e7-b730-ab3160d18fae" providerId="AD" clId="Web-{534393D9-1DB3-4104-88F3-6C6C0B6C6BBD}" dt="2023-02-24T21:44:43.149" v="325" actId="20577"/>
        <pc:sldMkLst>
          <pc:docMk/>
          <pc:sldMk cId="2072905348" sldId="458"/>
        </pc:sldMkLst>
        <pc:spChg chg="mod">
          <ac:chgData name="CHEN, KATHY (PGR)" userId="S::u2267086@live.warwick.ac.uk::33ad319c-faab-44e7-b730-ab3160d18fae" providerId="AD" clId="Web-{534393D9-1DB3-4104-88F3-6C6C0B6C6BBD}" dt="2023-02-24T21:43:48.069" v="310" actId="20577"/>
          <ac:spMkLst>
            <pc:docMk/>
            <pc:sldMk cId="2072905348" sldId="458"/>
            <ac:spMk id="2" creationId="{20C34B7D-E70A-2934-8E22-8DFD850923A8}"/>
          </ac:spMkLst>
        </pc:spChg>
        <pc:spChg chg="mod">
          <ac:chgData name="CHEN, KATHY (PGR)" userId="S::u2267086@live.warwick.ac.uk::33ad319c-faab-44e7-b730-ab3160d18fae" providerId="AD" clId="Web-{534393D9-1DB3-4104-88F3-6C6C0B6C6BBD}" dt="2023-02-24T21:44:43.149" v="325" actId="20577"/>
          <ac:spMkLst>
            <pc:docMk/>
            <pc:sldMk cId="2072905348" sldId="458"/>
            <ac:spMk id="3" creationId="{6BBFEDCC-1B51-5E8D-72D3-3AE797F1178F}"/>
          </ac:spMkLst>
        </pc:spChg>
        <pc:picChg chg="add del mod">
          <ac:chgData name="CHEN, KATHY (PGR)" userId="S::u2267086@live.warwick.ac.uk::33ad319c-faab-44e7-b730-ab3160d18fae" providerId="AD" clId="Web-{534393D9-1DB3-4104-88F3-6C6C0B6C6BBD}" dt="2023-02-24T21:44:38.821" v="321"/>
          <ac:picMkLst>
            <pc:docMk/>
            <pc:sldMk cId="2072905348" sldId="458"/>
            <ac:picMk id="6" creationId="{B7AFA4EA-57DA-E299-4CD5-46A4D23ABDC4}"/>
          </ac:picMkLst>
        </pc:picChg>
      </pc:sldChg>
      <pc:sldChg chg="del">
        <pc:chgData name="CHEN, KATHY (PGR)" userId="S::u2267086@live.warwick.ac.uk::33ad319c-faab-44e7-b730-ab3160d18fae" providerId="AD" clId="Web-{534393D9-1DB3-4104-88F3-6C6C0B6C6BBD}" dt="2023-02-24T21:34:52.118" v="136"/>
        <pc:sldMkLst>
          <pc:docMk/>
          <pc:sldMk cId="4235667412" sldId="458"/>
        </pc:sldMkLst>
      </pc:sldChg>
      <pc:sldChg chg="del">
        <pc:chgData name="CHEN, KATHY (PGR)" userId="S::u2267086@live.warwick.ac.uk::33ad319c-faab-44e7-b730-ab3160d18fae" providerId="AD" clId="Web-{534393D9-1DB3-4104-88F3-6C6C0B6C6BBD}" dt="2023-02-24T21:34:53.102" v="137"/>
        <pc:sldMkLst>
          <pc:docMk/>
          <pc:sldMk cId="2492611409" sldId="459"/>
        </pc:sldMkLst>
      </pc:sldChg>
      <pc:sldChg chg="modSp add replId">
        <pc:chgData name="CHEN, KATHY (PGR)" userId="S::u2267086@live.warwick.ac.uk::33ad319c-faab-44e7-b730-ab3160d18fae" providerId="AD" clId="Web-{534393D9-1DB3-4104-88F3-6C6C0B6C6BBD}" dt="2023-02-24T21:44:52.962" v="328" actId="1076"/>
        <pc:sldMkLst>
          <pc:docMk/>
          <pc:sldMk cId="3530456612" sldId="459"/>
        </pc:sldMkLst>
        <pc:spChg chg="mod">
          <ac:chgData name="CHEN, KATHY (PGR)" userId="S::u2267086@live.warwick.ac.uk::33ad319c-faab-44e7-b730-ab3160d18fae" providerId="AD" clId="Web-{534393D9-1DB3-4104-88F3-6C6C0B6C6BBD}" dt="2023-02-24T21:44:49.087" v="327" actId="20577"/>
          <ac:spMkLst>
            <pc:docMk/>
            <pc:sldMk cId="3530456612" sldId="459"/>
            <ac:spMk id="3" creationId="{6BBFEDCC-1B51-5E8D-72D3-3AE797F1178F}"/>
          </ac:spMkLst>
        </pc:spChg>
        <pc:picChg chg="mod">
          <ac:chgData name="CHEN, KATHY (PGR)" userId="S::u2267086@live.warwick.ac.uk::33ad319c-faab-44e7-b730-ab3160d18fae" providerId="AD" clId="Web-{534393D9-1DB3-4104-88F3-6C6C0B6C6BBD}" dt="2023-02-24T21:44:52.962" v="328" actId="1076"/>
          <ac:picMkLst>
            <pc:docMk/>
            <pc:sldMk cId="3530456612" sldId="459"/>
            <ac:picMk id="6" creationId="{B7AFA4EA-57DA-E299-4CD5-46A4D23ABDC4}"/>
          </ac:picMkLst>
        </pc:picChg>
      </pc:sldChg>
      <pc:sldChg chg="del">
        <pc:chgData name="CHEN, KATHY (PGR)" userId="S::u2267086@live.warwick.ac.uk::33ad319c-faab-44e7-b730-ab3160d18fae" providerId="AD" clId="Web-{534393D9-1DB3-4104-88F3-6C6C0B6C6BBD}" dt="2023-02-24T21:34:54.040" v="138"/>
        <pc:sldMkLst>
          <pc:docMk/>
          <pc:sldMk cId="1936629647" sldId="460"/>
        </pc:sldMkLst>
      </pc:sldChg>
      <pc:sldChg chg="delSp modSp add replId">
        <pc:chgData name="CHEN, KATHY (PGR)" userId="S::u2267086@live.warwick.ac.uk::33ad319c-faab-44e7-b730-ab3160d18fae" providerId="AD" clId="Web-{534393D9-1DB3-4104-88F3-6C6C0B6C6BBD}" dt="2023-02-24T21:45:23.681" v="339" actId="20577"/>
        <pc:sldMkLst>
          <pc:docMk/>
          <pc:sldMk cId="2748875057" sldId="460"/>
        </pc:sldMkLst>
        <pc:spChg chg="mod">
          <ac:chgData name="CHEN, KATHY (PGR)" userId="S::u2267086@live.warwick.ac.uk::33ad319c-faab-44e7-b730-ab3160d18fae" providerId="AD" clId="Web-{534393D9-1DB3-4104-88F3-6C6C0B6C6BBD}" dt="2023-02-24T21:45:23.681" v="339" actId="20577"/>
          <ac:spMkLst>
            <pc:docMk/>
            <pc:sldMk cId="2748875057" sldId="460"/>
            <ac:spMk id="3" creationId="{6BBFEDCC-1B51-5E8D-72D3-3AE797F1178F}"/>
          </ac:spMkLst>
        </pc:spChg>
        <pc:picChg chg="del">
          <ac:chgData name="CHEN, KATHY (PGR)" userId="S::u2267086@live.warwick.ac.uk::33ad319c-faab-44e7-b730-ab3160d18fae" providerId="AD" clId="Web-{534393D9-1DB3-4104-88F3-6C6C0B6C6BBD}" dt="2023-02-24T21:44:57.462" v="330"/>
          <ac:picMkLst>
            <pc:docMk/>
            <pc:sldMk cId="2748875057" sldId="460"/>
            <ac:picMk id="6" creationId="{B7AFA4EA-57DA-E299-4CD5-46A4D23ABDC4}"/>
          </ac:picMkLst>
        </pc:picChg>
      </pc:sldChg>
      <pc:sldChg chg="modSp add replId">
        <pc:chgData name="CHEN, KATHY (PGR)" userId="S::u2267086@live.warwick.ac.uk::33ad319c-faab-44e7-b730-ab3160d18fae" providerId="AD" clId="Web-{534393D9-1DB3-4104-88F3-6C6C0B6C6BBD}" dt="2023-02-24T21:46:26.855" v="359" actId="20577"/>
        <pc:sldMkLst>
          <pc:docMk/>
          <pc:sldMk cId="602467106" sldId="461"/>
        </pc:sldMkLst>
        <pc:spChg chg="mod">
          <ac:chgData name="CHEN, KATHY (PGR)" userId="S::u2267086@live.warwick.ac.uk::33ad319c-faab-44e7-b730-ab3160d18fae" providerId="AD" clId="Web-{534393D9-1DB3-4104-88F3-6C6C0B6C6BBD}" dt="2023-02-24T21:45:49.604" v="346" actId="20577"/>
          <ac:spMkLst>
            <pc:docMk/>
            <pc:sldMk cId="602467106" sldId="461"/>
            <ac:spMk id="2" creationId="{20C34B7D-E70A-2934-8E22-8DFD850923A8}"/>
          </ac:spMkLst>
        </pc:spChg>
        <pc:spChg chg="mod">
          <ac:chgData name="CHEN, KATHY (PGR)" userId="S::u2267086@live.warwick.ac.uk::33ad319c-faab-44e7-b730-ab3160d18fae" providerId="AD" clId="Web-{534393D9-1DB3-4104-88F3-6C6C0B6C6BBD}" dt="2023-02-24T21:46:26.855" v="359" actId="20577"/>
          <ac:spMkLst>
            <pc:docMk/>
            <pc:sldMk cId="602467106" sldId="461"/>
            <ac:spMk id="3" creationId="{6BBFEDCC-1B51-5E8D-72D3-3AE797F1178F}"/>
          </ac:spMkLst>
        </pc:spChg>
      </pc:sldChg>
      <pc:sldChg chg="del">
        <pc:chgData name="CHEN, KATHY (PGR)" userId="S::u2267086@live.warwick.ac.uk::33ad319c-faab-44e7-b730-ab3160d18fae" providerId="AD" clId="Web-{534393D9-1DB3-4104-88F3-6C6C0B6C6BBD}" dt="2023-02-24T21:34:54.805" v="139"/>
        <pc:sldMkLst>
          <pc:docMk/>
          <pc:sldMk cId="468926117" sldId="462"/>
        </pc:sldMkLst>
      </pc:sldChg>
      <pc:sldChg chg="addSp modSp add replId">
        <pc:chgData name="CHEN, KATHY (PGR)" userId="S::u2267086@live.warwick.ac.uk::33ad319c-faab-44e7-b730-ab3160d18fae" providerId="AD" clId="Web-{534393D9-1DB3-4104-88F3-6C6C0B6C6BBD}" dt="2023-02-24T21:47:55.716" v="389" actId="1076"/>
        <pc:sldMkLst>
          <pc:docMk/>
          <pc:sldMk cId="1449516020" sldId="462"/>
        </pc:sldMkLst>
        <pc:spChg chg="mod">
          <ac:chgData name="CHEN, KATHY (PGR)" userId="S::u2267086@live.warwick.ac.uk::33ad319c-faab-44e7-b730-ab3160d18fae" providerId="AD" clId="Web-{534393D9-1DB3-4104-88F3-6C6C0B6C6BBD}" dt="2023-02-24T21:47:52.310" v="388" actId="20577"/>
          <ac:spMkLst>
            <pc:docMk/>
            <pc:sldMk cId="1449516020" sldId="462"/>
            <ac:spMk id="3" creationId="{6BBFEDCC-1B51-5E8D-72D3-3AE797F1178F}"/>
          </ac:spMkLst>
        </pc:spChg>
        <pc:picChg chg="add mod">
          <ac:chgData name="CHEN, KATHY (PGR)" userId="S::u2267086@live.warwick.ac.uk::33ad319c-faab-44e7-b730-ab3160d18fae" providerId="AD" clId="Web-{534393D9-1DB3-4104-88F3-6C6C0B6C6BBD}" dt="2023-02-24T21:47:55.716" v="389" actId="1076"/>
          <ac:picMkLst>
            <pc:docMk/>
            <pc:sldMk cId="1449516020" sldId="462"/>
            <ac:picMk id="6" creationId="{3E71631F-04B1-31BC-38B4-A018D82AEA4A}"/>
          </ac:picMkLst>
        </pc:picChg>
      </pc:sldChg>
      <pc:sldChg chg="modSp add replId">
        <pc:chgData name="CHEN, KATHY (PGR)" userId="S::u2267086@live.warwick.ac.uk::33ad319c-faab-44e7-b730-ab3160d18fae" providerId="AD" clId="Web-{534393D9-1DB3-4104-88F3-6C6C0B6C6BBD}" dt="2023-02-24T21:49:07.593" v="414" actId="20577"/>
        <pc:sldMkLst>
          <pc:docMk/>
          <pc:sldMk cId="1356875972" sldId="463"/>
        </pc:sldMkLst>
        <pc:spChg chg="mod">
          <ac:chgData name="CHEN, KATHY (PGR)" userId="S::u2267086@live.warwick.ac.uk::33ad319c-faab-44e7-b730-ab3160d18fae" providerId="AD" clId="Web-{534393D9-1DB3-4104-88F3-6C6C0B6C6BBD}" dt="2023-02-24T21:49:07.593" v="414" actId="20577"/>
          <ac:spMkLst>
            <pc:docMk/>
            <pc:sldMk cId="1356875972" sldId="463"/>
            <ac:spMk id="3" creationId="{6BBFEDCC-1B51-5E8D-72D3-3AE797F1178F}"/>
          </ac:spMkLst>
        </pc:spChg>
      </pc:sldChg>
      <pc:sldChg chg="del">
        <pc:chgData name="CHEN, KATHY (PGR)" userId="S::u2267086@live.warwick.ac.uk::33ad319c-faab-44e7-b730-ab3160d18fae" providerId="AD" clId="Web-{534393D9-1DB3-4104-88F3-6C6C0B6C6BBD}" dt="2023-02-24T21:34:55.446" v="140"/>
        <pc:sldMkLst>
          <pc:docMk/>
          <pc:sldMk cId="3187821106" sldId="463"/>
        </pc:sldMkLst>
      </pc:sldChg>
      <pc:sldChg chg="del">
        <pc:chgData name="CHEN, KATHY (PGR)" userId="S::u2267086@live.warwick.ac.uk::33ad319c-faab-44e7-b730-ab3160d18fae" providerId="AD" clId="Web-{534393D9-1DB3-4104-88F3-6C6C0B6C6BBD}" dt="2023-02-24T21:34:56.290" v="141"/>
        <pc:sldMkLst>
          <pc:docMk/>
          <pc:sldMk cId="1321342824" sldId="464"/>
        </pc:sldMkLst>
      </pc:sldChg>
      <pc:sldChg chg="delSp modSp add replId">
        <pc:chgData name="CHEN, KATHY (PGR)" userId="S::u2267086@live.warwick.ac.uk::33ad319c-faab-44e7-b730-ab3160d18fae" providerId="AD" clId="Web-{534393D9-1DB3-4104-88F3-6C6C0B6C6BBD}" dt="2023-02-24T21:49:54.829" v="428" actId="20577"/>
        <pc:sldMkLst>
          <pc:docMk/>
          <pc:sldMk cId="2962437600" sldId="464"/>
        </pc:sldMkLst>
        <pc:spChg chg="mod">
          <ac:chgData name="CHEN, KATHY (PGR)" userId="S::u2267086@live.warwick.ac.uk::33ad319c-faab-44e7-b730-ab3160d18fae" providerId="AD" clId="Web-{534393D9-1DB3-4104-88F3-6C6C0B6C6BBD}" dt="2023-02-24T21:49:54.829" v="428" actId="20577"/>
          <ac:spMkLst>
            <pc:docMk/>
            <pc:sldMk cId="2962437600" sldId="464"/>
            <ac:spMk id="3" creationId="{6BBFEDCC-1B51-5E8D-72D3-3AE797F1178F}"/>
          </ac:spMkLst>
        </pc:spChg>
        <pc:picChg chg="del">
          <ac:chgData name="CHEN, KATHY (PGR)" userId="S::u2267086@live.warwick.ac.uk::33ad319c-faab-44e7-b730-ab3160d18fae" providerId="AD" clId="Web-{534393D9-1DB3-4104-88F3-6C6C0B6C6BBD}" dt="2023-02-24T21:49:19.516" v="416"/>
          <ac:picMkLst>
            <pc:docMk/>
            <pc:sldMk cId="2962437600" sldId="464"/>
            <ac:picMk id="6" creationId="{3E71631F-04B1-31BC-38B4-A018D82AEA4A}"/>
          </ac:picMkLst>
        </pc:picChg>
      </pc:sldChg>
      <pc:sldChg chg="modSp add replId">
        <pc:chgData name="CHEN, KATHY (PGR)" userId="S::u2267086@live.warwick.ac.uk::33ad319c-faab-44e7-b730-ab3160d18fae" providerId="AD" clId="Web-{534393D9-1DB3-4104-88F3-6C6C0B6C6BBD}" dt="2023-02-24T21:50:22.002" v="439" actId="20577"/>
        <pc:sldMkLst>
          <pc:docMk/>
          <pc:sldMk cId="3260828141" sldId="465"/>
        </pc:sldMkLst>
        <pc:spChg chg="mod">
          <ac:chgData name="CHEN, KATHY (PGR)" userId="S::u2267086@live.warwick.ac.uk::33ad319c-faab-44e7-b730-ab3160d18fae" providerId="AD" clId="Web-{534393D9-1DB3-4104-88F3-6C6C0B6C6BBD}" dt="2023-02-24T21:50:22.002" v="439" actId="20577"/>
          <ac:spMkLst>
            <pc:docMk/>
            <pc:sldMk cId="3260828141" sldId="465"/>
            <ac:spMk id="3" creationId="{6BBFEDCC-1B51-5E8D-72D3-3AE797F1178F}"/>
          </ac:spMkLst>
        </pc:spChg>
      </pc:sldChg>
      <pc:sldChg chg="del">
        <pc:chgData name="CHEN, KATHY (PGR)" userId="S::u2267086@live.warwick.ac.uk::33ad319c-faab-44e7-b730-ab3160d18fae" providerId="AD" clId="Web-{534393D9-1DB3-4104-88F3-6C6C0B6C6BBD}" dt="2023-02-24T21:34:57.165" v="142"/>
        <pc:sldMkLst>
          <pc:docMk/>
          <pc:sldMk cId="3753474346" sldId="465"/>
        </pc:sldMkLst>
      </pc:sldChg>
      <pc:sldChg chg="modSp add replId">
        <pc:chgData name="CHEN, KATHY (PGR)" userId="S::u2267086@live.warwick.ac.uk::33ad319c-faab-44e7-b730-ab3160d18fae" providerId="AD" clId="Web-{534393D9-1DB3-4104-88F3-6C6C0B6C6BBD}" dt="2023-02-24T21:51:51.395" v="471" actId="20577"/>
        <pc:sldMkLst>
          <pc:docMk/>
          <pc:sldMk cId="1780101846" sldId="466"/>
        </pc:sldMkLst>
        <pc:spChg chg="mod">
          <ac:chgData name="CHEN, KATHY (PGR)" userId="S::u2267086@live.warwick.ac.uk::33ad319c-faab-44e7-b730-ab3160d18fae" providerId="AD" clId="Web-{534393D9-1DB3-4104-88F3-6C6C0B6C6BBD}" dt="2023-02-24T21:51:51.395" v="471" actId="20577"/>
          <ac:spMkLst>
            <pc:docMk/>
            <pc:sldMk cId="1780101846" sldId="466"/>
            <ac:spMk id="3" creationId="{6BBFEDCC-1B51-5E8D-72D3-3AE797F1178F}"/>
          </ac:spMkLst>
        </pc:spChg>
      </pc:sldChg>
      <pc:sldChg chg="del">
        <pc:chgData name="CHEN, KATHY (PGR)" userId="S::u2267086@live.warwick.ac.uk::33ad319c-faab-44e7-b730-ab3160d18fae" providerId="AD" clId="Web-{534393D9-1DB3-4104-88F3-6C6C0B6C6BBD}" dt="2023-02-24T21:34:57.915" v="143"/>
        <pc:sldMkLst>
          <pc:docMk/>
          <pc:sldMk cId="3985279411" sldId="466"/>
        </pc:sldMkLst>
      </pc:sldChg>
      <pc:sldChg chg="del">
        <pc:chgData name="CHEN, KATHY (PGR)" userId="S::u2267086@live.warwick.ac.uk::33ad319c-faab-44e7-b730-ab3160d18fae" providerId="AD" clId="Web-{534393D9-1DB3-4104-88F3-6C6C0B6C6BBD}" dt="2023-02-24T21:34:59.180" v="144"/>
        <pc:sldMkLst>
          <pc:docMk/>
          <pc:sldMk cId="4185150383" sldId="467"/>
        </pc:sldMkLst>
      </pc:sldChg>
      <pc:sldChg chg="del">
        <pc:chgData name="CHEN, KATHY (PGR)" userId="S::u2267086@live.warwick.ac.uk::33ad319c-faab-44e7-b730-ab3160d18fae" providerId="AD" clId="Web-{534393D9-1DB3-4104-88F3-6C6C0B6C6BBD}" dt="2023-02-24T21:34:59.696" v="145"/>
        <pc:sldMkLst>
          <pc:docMk/>
          <pc:sldMk cId="293196160" sldId="468"/>
        </pc:sldMkLst>
      </pc:sldChg>
      <pc:sldChg chg="del">
        <pc:chgData name="CHEN, KATHY (PGR)" userId="S::u2267086@live.warwick.ac.uk::33ad319c-faab-44e7-b730-ab3160d18fae" providerId="AD" clId="Web-{534393D9-1DB3-4104-88F3-6C6C0B6C6BBD}" dt="2023-02-24T21:35:00.227" v="146"/>
        <pc:sldMkLst>
          <pc:docMk/>
          <pc:sldMk cId="1012317281" sldId="469"/>
        </pc:sldMkLst>
      </pc:sldChg>
      <pc:sldChg chg="del">
        <pc:chgData name="CHEN, KATHY (PGR)" userId="S::u2267086@live.warwick.ac.uk::33ad319c-faab-44e7-b730-ab3160d18fae" providerId="AD" clId="Web-{534393D9-1DB3-4104-88F3-6C6C0B6C6BBD}" dt="2023-02-24T21:35:00.837" v="147"/>
        <pc:sldMkLst>
          <pc:docMk/>
          <pc:sldMk cId="2761346952" sldId="470"/>
        </pc:sldMkLst>
      </pc:sldChg>
      <pc:sldChg chg="del">
        <pc:chgData name="CHEN, KATHY (PGR)" userId="S::u2267086@live.warwick.ac.uk::33ad319c-faab-44e7-b730-ab3160d18fae" providerId="AD" clId="Web-{534393D9-1DB3-4104-88F3-6C6C0B6C6BBD}" dt="2023-02-24T21:35:02.493" v="148"/>
        <pc:sldMkLst>
          <pc:docMk/>
          <pc:sldMk cId="3531920251" sldId="471"/>
        </pc:sldMkLst>
      </pc:sldChg>
    </pc:docChg>
  </pc:docChgLst>
  <pc:docChgLst>
    <pc:chgData name="CHEN, KATHY (PGR)" userId="S::u2267086@live.warwick.ac.uk::33ad319c-faab-44e7-b730-ab3160d18fae" providerId="AD" clId="Web-{20D6E57C-60A4-46C5-A9BD-78B1DC1D52D3}"/>
    <pc:docChg chg="addSld delSld modSld sldOrd">
      <pc:chgData name="CHEN, KATHY (PGR)" userId="S::u2267086@live.warwick.ac.uk::33ad319c-faab-44e7-b730-ab3160d18fae" providerId="AD" clId="Web-{20D6E57C-60A4-46C5-A9BD-78B1DC1D52D3}" dt="2023-02-23T18:06:07.667" v="1949"/>
      <pc:docMkLst>
        <pc:docMk/>
      </pc:docMkLst>
      <pc:sldChg chg="addSp delSp modSp">
        <pc:chgData name="CHEN, KATHY (PGR)" userId="S::u2267086@live.warwick.ac.uk::33ad319c-faab-44e7-b730-ab3160d18fae" providerId="AD" clId="Web-{20D6E57C-60A4-46C5-A9BD-78B1DC1D52D3}" dt="2023-02-23T02:45:24.810" v="63" actId="20577"/>
        <pc:sldMkLst>
          <pc:docMk/>
          <pc:sldMk cId="65993257" sldId="321"/>
        </pc:sldMkLst>
        <pc:spChg chg="mod">
          <ac:chgData name="CHEN, KATHY (PGR)" userId="S::u2267086@live.warwick.ac.uk::33ad319c-faab-44e7-b730-ab3160d18fae" providerId="AD" clId="Web-{20D6E57C-60A4-46C5-A9BD-78B1DC1D52D3}" dt="2023-02-23T02:40:55.970" v="11" actId="20577"/>
          <ac:spMkLst>
            <pc:docMk/>
            <pc:sldMk cId="65993257" sldId="321"/>
            <ac:spMk id="11" creationId="{5C505776-AE6A-2844-A938-AB36487FE916}"/>
          </ac:spMkLst>
        </pc:spChg>
        <pc:spChg chg="mod">
          <ac:chgData name="CHEN, KATHY (PGR)" userId="S::u2267086@live.warwick.ac.uk::33ad319c-faab-44e7-b730-ab3160d18fae" providerId="AD" clId="Web-{20D6E57C-60A4-46C5-A9BD-78B1DC1D52D3}" dt="2023-02-23T02:45:24.810" v="63" actId="20577"/>
          <ac:spMkLst>
            <pc:docMk/>
            <pc:sldMk cId="65993257" sldId="321"/>
            <ac:spMk id="12" creationId="{796C367C-4D63-2549-A2AE-45A2324F2165}"/>
          </ac:spMkLst>
        </pc:spChg>
        <pc:spChg chg="del mod">
          <ac:chgData name="CHEN, KATHY (PGR)" userId="S::u2267086@live.warwick.ac.uk::33ad319c-faab-44e7-b730-ab3160d18fae" providerId="AD" clId="Web-{20D6E57C-60A4-46C5-A9BD-78B1DC1D52D3}" dt="2023-02-23T02:44:48.479" v="51"/>
          <ac:spMkLst>
            <pc:docMk/>
            <pc:sldMk cId="65993257" sldId="321"/>
            <ac:spMk id="13" creationId="{18CB9449-126B-9249-B6C3-6F117669002C}"/>
          </ac:spMkLst>
        </pc:spChg>
        <pc:picChg chg="add del mod">
          <ac:chgData name="CHEN, KATHY (PGR)" userId="S::u2267086@live.warwick.ac.uk::33ad319c-faab-44e7-b730-ab3160d18fae" providerId="AD" clId="Web-{20D6E57C-60A4-46C5-A9BD-78B1DC1D52D3}" dt="2023-02-23T02:44:01.078" v="47"/>
          <ac:picMkLst>
            <pc:docMk/>
            <pc:sldMk cId="65993257" sldId="321"/>
            <ac:picMk id="2" creationId="{048CCD29-A04C-BCA5-4EF7-05126C761B30}"/>
          </ac:picMkLst>
        </pc:picChg>
        <pc:picChg chg="add mod">
          <ac:chgData name="CHEN, KATHY (PGR)" userId="S::u2267086@live.warwick.ac.uk::33ad319c-faab-44e7-b730-ab3160d18fae" providerId="AD" clId="Web-{20D6E57C-60A4-46C5-A9BD-78B1DC1D52D3}" dt="2023-02-23T02:44:58.839" v="53" actId="1076"/>
          <ac:picMkLst>
            <pc:docMk/>
            <pc:sldMk cId="65993257" sldId="321"/>
            <ac:picMk id="3" creationId="{B3770E5E-6E3E-D88B-2C04-1E5E6AAC81D0}"/>
          </ac:picMkLst>
        </pc:picChg>
      </pc:sldChg>
      <pc:sldChg chg="del ord">
        <pc:chgData name="CHEN, KATHY (PGR)" userId="S::u2267086@live.warwick.ac.uk::33ad319c-faab-44e7-b730-ab3160d18fae" providerId="AD" clId="Web-{20D6E57C-60A4-46C5-A9BD-78B1DC1D52D3}" dt="2023-02-23T18:06:07.667" v="1948"/>
        <pc:sldMkLst>
          <pc:docMk/>
          <pc:sldMk cId="2511291706" sldId="393"/>
        </pc:sldMkLst>
      </pc:sldChg>
      <pc:sldChg chg="addSp modSp">
        <pc:chgData name="CHEN, KATHY (PGR)" userId="S::u2267086@live.warwick.ac.uk::33ad319c-faab-44e7-b730-ab3160d18fae" providerId="AD" clId="Web-{20D6E57C-60A4-46C5-A9BD-78B1DC1D52D3}" dt="2023-02-23T03:00:58.685" v="242" actId="20577"/>
        <pc:sldMkLst>
          <pc:docMk/>
          <pc:sldMk cId="793636182" sldId="394"/>
        </pc:sldMkLst>
        <pc:spChg chg="add mod">
          <ac:chgData name="CHEN, KATHY (PGR)" userId="S::u2267086@live.warwick.ac.uk::33ad319c-faab-44e7-b730-ab3160d18fae" providerId="AD" clId="Web-{20D6E57C-60A4-46C5-A9BD-78B1DC1D52D3}" dt="2023-02-23T03:00:58.685" v="242" actId="20577"/>
          <ac:spMkLst>
            <pc:docMk/>
            <pc:sldMk cId="793636182" sldId="394"/>
            <ac:spMk id="3" creationId="{87F07B02-9471-C91B-C482-B01038C95C79}"/>
          </ac:spMkLst>
        </pc:spChg>
        <pc:spChg chg="add mod">
          <ac:chgData name="CHEN, KATHY (PGR)" userId="S::u2267086@live.warwick.ac.uk::33ad319c-faab-44e7-b730-ab3160d18fae" providerId="AD" clId="Web-{20D6E57C-60A4-46C5-A9BD-78B1DC1D52D3}" dt="2023-02-23T02:54:00.303" v="125" actId="20577"/>
          <ac:spMkLst>
            <pc:docMk/>
            <pc:sldMk cId="793636182" sldId="394"/>
            <ac:spMk id="7" creationId="{D817532B-645B-768C-6969-D2B03572B712}"/>
          </ac:spMkLst>
        </pc:spChg>
        <pc:spChg chg="add mod">
          <ac:chgData name="CHEN, KATHY (PGR)" userId="S::u2267086@live.warwick.ac.uk::33ad319c-faab-44e7-b730-ab3160d18fae" providerId="AD" clId="Web-{20D6E57C-60A4-46C5-A9BD-78B1DC1D52D3}" dt="2023-02-23T02:54:07.507" v="126" actId="1076"/>
          <ac:spMkLst>
            <pc:docMk/>
            <pc:sldMk cId="793636182" sldId="394"/>
            <ac:spMk id="9" creationId="{FC12B5BA-2EC9-7392-817C-A7460473D125}"/>
          </ac:spMkLst>
        </pc:spChg>
      </pc:sldChg>
      <pc:sldChg chg="addSp delSp modSp">
        <pc:chgData name="CHEN, KATHY (PGR)" userId="S::u2267086@live.warwick.ac.uk::33ad319c-faab-44e7-b730-ab3160d18fae" providerId="AD" clId="Web-{20D6E57C-60A4-46C5-A9BD-78B1DC1D52D3}" dt="2023-02-23T04:27:15.855" v="649" actId="20577"/>
        <pc:sldMkLst>
          <pc:docMk/>
          <pc:sldMk cId="732399145" sldId="395"/>
        </pc:sldMkLst>
        <pc:spChg chg="add">
          <ac:chgData name="CHEN, KATHY (PGR)" userId="S::u2267086@live.warwick.ac.uk::33ad319c-faab-44e7-b730-ab3160d18fae" providerId="AD" clId="Web-{20D6E57C-60A4-46C5-A9BD-78B1DC1D52D3}" dt="2023-02-23T04:16:47.333" v="386"/>
          <ac:spMkLst>
            <pc:docMk/>
            <pc:sldMk cId="732399145" sldId="395"/>
            <ac:spMk id="3" creationId="{566F852D-3A18-F95E-0216-B122A5FBDDEE}"/>
          </ac:spMkLst>
        </pc:spChg>
        <pc:spChg chg="add del">
          <ac:chgData name="CHEN, KATHY (PGR)" userId="S::u2267086@live.warwick.ac.uk::33ad319c-faab-44e7-b730-ab3160d18fae" providerId="AD" clId="Web-{20D6E57C-60A4-46C5-A9BD-78B1DC1D52D3}" dt="2023-02-23T04:17:02.022" v="388"/>
          <ac:spMkLst>
            <pc:docMk/>
            <pc:sldMk cId="732399145" sldId="395"/>
            <ac:spMk id="7" creationId="{56595E67-957A-2A9A-782B-64A934D4D859}"/>
          </ac:spMkLst>
        </pc:spChg>
        <pc:spChg chg="add mod">
          <ac:chgData name="CHEN, KATHY (PGR)" userId="S::u2267086@live.warwick.ac.uk::33ad319c-faab-44e7-b730-ab3160d18fae" providerId="AD" clId="Web-{20D6E57C-60A4-46C5-A9BD-78B1DC1D52D3}" dt="2023-02-23T04:27:15.855" v="649" actId="20577"/>
          <ac:spMkLst>
            <pc:docMk/>
            <pc:sldMk cId="732399145" sldId="395"/>
            <ac:spMk id="9" creationId="{2A066D4D-79A4-E460-43D8-25690CA5E21D}"/>
          </ac:spMkLst>
        </pc:spChg>
        <pc:spChg chg="add mod">
          <ac:chgData name="CHEN, KATHY (PGR)" userId="S::u2267086@live.warwick.ac.uk::33ad319c-faab-44e7-b730-ab3160d18fae" providerId="AD" clId="Web-{20D6E57C-60A4-46C5-A9BD-78B1DC1D52D3}" dt="2023-02-23T04:24:50.480" v="617" actId="1076"/>
          <ac:spMkLst>
            <pc:docMk/>
            <pc:sldMk cId="732399145" sldId="395"/>
            <ac:spMk id="11" creationId="{9393CC88-CE99-9691-5779-97782C9D7005}"/>
          </ac:spMkLst>
        </pc:spChg>
        <pc:spChg chg="add del">
          <ac:chgData name="CHEN, KATHY (PGR)" userId="S::u2267086@live.warwick.ac.uk::33ad319c-faab-44e7-b730-ab3160d18fae" providerId="AD" clId="Web-{20D6E57C-60A4-46C5-A9BD-78B1DC1D52D3}" dt="2023-02-23T04:22:09.486" v="474"/>
          <ac:spMkLst>
            <pc:docMk/>
            <pc:sldMk cId="732399145" sldId="395"/>
            <ac:spMk id="13" creationId="{D23A7F0B-03B5-76A4-A180-0CB4B1B50DA3}"/>
          </ac:spMkLst>
        </pc:spChg>
        <pc:picChg chg="add mod">
          <ac:chgData name="CHEN, KATHY (PGR)" userId="S::u2267086@live.warwick.ac.uk::33ad319c-faab-44e7-b730-ab3160d18fae" providerId="AD" clId="Web-{20D6E57C-60A4-46C5-A9BD-78B1DC1D52D3}" dt="2023-02-23T04:27:11.526" v="640" actId="1076"/>
          <ac:picMkLst>
            <pc:docMk/>
            <pc:sldMk cId="732399145" sldId="395"/>
            <ac:picMk id="15" creationId="{E334D77B-A55B-B91E-DA55-4A69AE4ED526}"/>
          </ac:picMkLst>
        </pc:picChg>
      </pc:sldChg>
      <pc:sldChg chg="addSp modSp">
        <pc:chgData name="CHEN, KATHY (PGR)" userId="S::u2267086@live.warwick.ac.uk::33ad319c-faab-44e7-b730-ab3160d18fae" providerId="AD" clId="Web-{20D6E57C-60A4-46C5-A9BD-78B1DC1D52D3}" dt="2023-02-23T04:30:06.947" v="689" actId="20577"/>
        <pc:sldMkLst>
          <pc:docMk/>
          <pc:sldMk cId="784652870" sldId="396"/>
        </pc:sldMkLst>
        <pc:spChg chg="add">
          <ac:chgData name="CHEN, KATHY (PGR)" userId="S::u2267086@live.warwick.ac.uk::33ad319c-faab-44e7-b730-ab3160d18fae" providerId="AD" clId="Web-{20D6E57C-60A4-46C5-A9BD-78B1DC1D52D3}" dt="2023-02-23T04:27:38.387" v="650"/>
          <ac:spMkLst>
            <pc:docMk/>
            <pc:sldMk cId="784652870" sldId="396"/>
            <ac:spMk id="3" creationId="{6BBFEDCC-1B51-5E8D-72D3-3AE797F1178F}"/>
          </ac:spMkLst>
        </pc:spChg>
        <pc:spChg chg="add">
          <ac:chgData name="CHEN, KATHY (PGR)" userId="S::u2267086@live.warwick.ac.uk::33ad319c-faab-44e7-b730-ab3160d18fae" providerId="AD" clId="Web-{20D6E57C-60A4-46C5-A9BD-78B1DC1D52D3}" dt="2023-02-23T04:27:46.466" v="651"/>
          <ac:spMkLst>
            <pc:docMk/>
            <pc:sldMk cId="784652870" sldId="396"/>
            <ac:spMk id="7" creationId="{7EBA17EC-68BE-5A68-472A-4B0E6C21DA87}"/>
          </ac:spMkLst>
        </pc:spChg>
        <pc:spChg chg="add mod">
          <ac:chgData name="CHEN, KATHY (PGR)" userId="S::u2267086@live.warwick.ac.uk::33ad319c-faab-44e7-b730-ab3160d18fae" providerId="AD" clId="Web-{20D6E57C-60A4-46C5-A9BD-78B1DC1D52D3}" dt="2023-02-23T04:30:06.947" v="689" actId="20577"/>
          <ac:spMkLst>
            <pc:docMk/>
            <pc:sldMk cId="784652870" sldId="396"/>
            <ac:spMk id="9" creationId="{F5544383-E7DE-004E-E6F9-8DAAE6F8BBB7}"/>
          </ac:spMkLst>
        </pc:spChg>
        <pc:picChg chg="add mod">
          <ac:chgData name="CHEN, KATHY (PGR)" userId="S::u2267086@live.warwick.ac.uk::33ad319c-faab-44e7-b730-ab3160d18fae" providerId="AD" clId="Web-{20D6E57C-60A4-46C5-A9BD-78B1DC1D52D3}" dt="2023-02-23T04:28:34.078" v="663" actId="1076"/>
          <ac:picMkLst>
            <pc:docMk/>
            <pc:sldMk cId="784652870" sldId="396"/>
            <ac:picMk id="11" creationId="{C2CBAAE7-D100-ADAD-8FE0-EF5E0872FB50}"/>
          </ac:picMkLst>
        </pc:picChg>
      </pc:sldChg>
      <pc:sldChg chg="del">
        <pc:chgData name="CHEN, KATHY (PGR)" userId="S::u2267086@live.warwick.ac.uk::33ad319c-faab-44e7-b730-ab3160d18fae" providerId="AD" clId="Web-{20D6E57C-60A4-46C5-A9BD-78B1DC1D52D3}" dt="2023-02-23T18:06:07.667" v="1949"/>
        <pc:sldMkLst>
          <pc:docMk/>
          <pc:sldMk cId="1947567658" sldId="397"/>
        </pc:sldMkLst>
      </pc:sldChg>
      <pc:sldChg chg="del">
        <pc:chgData name="CHEN, KATHY (PGR)" userId="S::u2267086@live.warwick.ac.uk::33ad319c-faab-44e7-b730-ab3160d18fae" providerId="AD" clId="Web-{20D6E57C-60A4-46C5-A9BD-78B1DC1D52D3}" dt="2023-02-23T18:06:07.667" v="1947"/>
        <pc:sldMkLst>
          <pc:docMk/>
          <pc:sldMk cId="3831439082" sldId="398"/>
        </pc:sldMkLst>
      </pc:sldChg>
      <pc:sldChg chg="del">
        <pc:chgData name="CHEN, KATHY (PGR)" userId="S::u2267086@live.warwick.ac.uk::33ad319c-faab-44e7-b730-ab3160d18fae" providerId="AD" clId="Web-{20D6E57C-60A4-46C5-A9BD-78B1DC1D52D3}" dt="2023-02-23T18:06:07.667" v="1946"/>
        <pc:sldMkLst>
          <pc:docMk/>
          <pc:sldMk cId="2039142655" sldId="399"/>
        </pc:sldMkLst>
      </pc:sldChg>
      <pc:sldChg chg="del">
        <pc:chgData name="CHEN, KATHY (PGR)" userId="S::u2267086@live.warwick.ac.uk::33ad319c-faab-44e7-b730-ab3160d18fae" providerId="AD" clId="Web-{20D6E57C-60A4-46C5-A9BD-78B1DC1D52D3}" dt="2023-02-23T18:06:07.667" v="1945"/>
        <pc:sldMkLst>
          <pc:docMk/>
          <pc:sldMk cId="2687450377" sldId="400"/>
        </pc:sldMkLst>
      </pc:sldChg>
      <pc:sldChg chg="del">
        <pc:chgData name="CHEN, KATHY (PGR)" userId="S::u2267086@live.warwick.ac.uk::33ad319c-faab-44e7-b730-ab3160d18fae" providerId="AD" clId="Web-{20D6E57C-60A4-46C5-A9BD-78B1DC1D52D3}" dt="2023-02-23T18:06:07.667" v="1944"/>
        <pc:sldMkLst>
          <pc:docMk/>
          <pc:sldMk cId="1942520189" sldId="401"/>
        </pc:sldMkLst>
      </pc:sldChg>
      <pc:sldChg chg="del">
        <pc:chgData name="CHEN, KATHY (PGR)" userId="S::u2267086@live.warwick.ac.uk::33ad319c-faab-44e7-b730-ab3160d18fae" providerId="AD" clId="Web-{20D6E57C-60A4-46C5-A9BD-78B1DC1D52D3}" dt="2023-02-23T18:06:07.667" v="1943"/>
        <pc:sldMkLst>
          <pc:docMk/>
          <pc:sldMk cId="2955521520" sldId="402"/>
        </pc:sldMkLst>
      </pc:sldChg>
      <pc:sldChg chg="del">
        <pc:chgData name="CHEN, KATHY (PGR)" userId="S::u2267086@live.warwick.ac.uk::33ad319c-faab-44e7-b730-ab3160d18fae" providerId="AD" clId="Web-{20D6E57C-60A4-46C5-A9BD-78B1DC1D52D3}" dt="2023-02-23T18:06:07.667" v="1942"/>
        <pc:sldMkLst>
          <pc:docMk/>
          <pc:sldMk cId="2157844620" sldId="403"/>
        </pc:sldMkLst>
      </pc:sldChg>
      <pc:sldChg chg="del">
        <pc:chgData name="CHEN, KATHY (PGR)" userId="S::u2267086@live.warwick.ac.uk::33ad319c-faab-44e7-b730-ab3160d18fae" providerId="AD" clId="Web-{20D6E57C-60A4-46C5-A9BD-78B1DC1D52D3}" dt="2023-02-23T18:06:07.667" v="1941"/>
        <pc:sldMkLst>
          <pc:docMk/>
          <pc:sldMk cId="3175610880" sldId="404"/>
        </pc:sldMkLst>
      </pc:sldChg>
      <pc:sldChg chg="del">
        <pc:chgData name="CHEN, KATHY (PGR)" userId="S::u2267086@live.warwick.ac.uk::33ad319c-faab-44e7-b730-ab3160d18fae" providerId="AD" clId="Web-{20D6E57C-60A4-46C5-A9BD-78B1DC1D52D3}" dt="2023-02-23T18:06:07.651" v="1940"/>
        <pc:sldMkLst>
          <pc:docMk/>
          <pc:sldMk cId="3512310891" sldId="405"/>
        </pc:sldMkLst>
      </pc:sldChg>
      <pc:sldChg chg="del">
        <pc:chgData name="CHEN, KATHY (PGR)" userId="S::u2267086@live.warwick.ac.uk::33ad319c-faab-44e7-b730-ab3160d18fae" providerId="AD" clId="Web-{20D6E57C-60A4-46C5-A9BD-78B1DC1D52D3}" dt="2023-02-23T18:06:07.651" v="1939"/>
        <pc:sldMkLst>
          <pc:docMk/>
          <pc:sldMk cId="213401637" sldId="406"/>
        </pc:sldMkLst>
      </pc:sldChg>
      <pc:sldChg chg="del">
        <pc:chgData name="CHEN, KATHY (PGR)" userId="S::u2267086@live.warwick.ac.uk::33ad319c-faab-44e7-b730-ab3160d18fae" providerId="AD" clId="Web-{20D6E57C-60A4-46C5-A9BD-78B1DC1D52D3}" dt="2023-02-23T18:06:07.651" v="1938"/>
        <pc:sldMkLst>
          <pc:docMk/>
          <pc:sldMk cId="282237866" sldId="407"/>
        </pc:sldMkLst>
      </pc:sldChg>
      <pc:sldChg chg="del">
        <pc:chgData name="CHEN, KATHY (PGR)" userId="S::u2267086@live.warwick.ac.uk::33ad319c-faab-44e7-b730-ab3160d18fae" providerId="AD" clId="Web-{20D6E57C-60A4-46C5-A9BD-78B1DC1D52D3}" dt="2023-02-23T18:06:07.651" v="1937"/>
        <pc:sldMkLst>
          <pc:docMk/>
          <pc:sldMk cId="3380771227" sldId="408"/>
        </pc:sldMkLst>
      </pc:sldChg>
      <pc:sldChg chg="del">
        <pc:chgData name="CHEN, KATHY (PGR)" userId="S::u2267086@live.warwick.ac.uk::33ad319c-faab-44e7-b730-ab3160d18fae" providerId="AD" clId="Web-{20D6E57C-60A4-46C5-A9BD-78B1DC1D52D3}" dt="2023-02-23T18:06:07.651" v="1936"/>
        <pc:sldMkLst>
          <pc:docMk/>
          <pc:sldMk cId="4248116490" sldId="409"/>
        </pc:sldMkLst>
      </pc:sldChg>
      <pc:sldChg chg="del">
        <pc:chgData name="CHEN, KATHY (PGR)" userId="S::u2267086@live.warwick.ac.uk::33ad319c-faab-44e7-b730-ab3160d18fae" providerId="AD" clId="Web-{20D6E57C-60A4-46C5-A9BD-78B1DC1D52D3}" dt="2023-02-23T18:06:07.651" v="1935"/>
        <pc:sldMkLst>
          <pc:docMk/>
          <pc:sldMk cId="699069539" sldId="410"/>
        </pc:sldMkLst>
      </pc:sldChg>
      <pc:sldChg chg="del">
        <pc:chgData name="CHEN, KATHY (PGR)" userId="S::u2267086@live.warwick.ac.uk::33ad319c-faab-44e7-b730-ab3160d18fae" providerId="AD" clId="Web-{20D6E57C-60A4-46C5-A9BD-78B1DC1D52D3}" dt="2023-02-23T18:06:07.651" v="1934"/>
        <pc:sldMkLst>
          <pc:docMk/>
          <pc:sldMk cId="2969142503" sldId="411"/>
        </pc:sldMkLst>
      </pc:sldChg>
      <pc:sldChg chg="del">
        <pc:chgData name="CHEN, KATHY (PGR)" userId="S::u2267086@live.warwick.ac.uk::33ad319c-faab-44e7-b730-ab3160d18fae" providerId="AD" clId="Web-{20D6E57C-60A4-46C5-A9BD-78B1DC1D52D3}" dt="2023-02-23T18:06:07.651" v="1933"/>
        <pc:sldMkLst>
          <pc:docMk/>
          <pc:sldMk cId="1118665395" sldId="412"/>
        </pc:sldMkLst>
      </pc:sldChg>
      <pc:sldChg chg="del">
        <pc:chgData name="CHEN, KATHY (PGR)" userId="S::u2267086@live.warwick.ac.uk::33ad319c-faab-44e7-b730-ab3160d18fae" providerId="AD" clId="Web-{20D6E57C-60A4-46C5-A9BD-78B1DC1D52D3}" dt="2023-02-23T18:06:07.651" v="1932"/>
        <pc:sldMkLst>
          <pc:docMk/>
          <pc:sldMk cId="582173801" sldId="413"/>
        </pc:sldMkLst>
      </pc:sldChg>
      <pc:sldChg chg="del">
        <pc:chgData name="CHEN, KATHY (PGR)" userId="S::u2267086@live.warwick.ac.uk::33ad319c-faab-44e7-b730-ab3160d18fae" providerId="AD" clId="Web-{20D6E57C-60A4-46C5-A9BD-78B1DC1D52D3}" dt="2023-02-23T18:06:07.651" v="1931"/>
        <pc:sldMkLst>
          <pc:docMk/>
          <pc:sldMk cId="450199033" sldId="414"/>
        </pc:sldMkLst>
      </pc:sldChg>
      <pc:sldChg chg="del">
        <pc:chgData name="CHEN, KATHY (PGR)" userId="S::u2267086@live.warwick.ac.uk::33ad319c-faab-44e7-b730-ab3160d18fae" providerId="AD" clId="Web-{20D6E57C-60A4-46C5-A9BD-78B1DC1D52D3}" dt="2023-02-23T18:06:07.651" v="1930"/>
        <pc:sldMkLst>
          <pc:docMk/>
          <pc:sldMk cId="441910076" sldId="415"/>
        </pc:sldMkLst>
      </pc:sldChg>
      <pc:sldChg chg="del">
        <pc:chgData name="CHEN, KATHY (PGR)" userId="S::u2267086@live.warwick.ac.uk::33ad319c-faab-44e7-b730-ab3160d18fae" providerId="AD" clId="Web-{20D6E57C-60A4-46C5-A9BD-78B1DC1D52D3}" dt="2023-02-23T18:06:07.651" v="1929"/>
        <pc:sldMkLst>
          <pc:docMk/>
          <pc:sldMk cId="4067213095" sldId="416"/>
        </pc:sldMkLst>
      </pc:sldChg>
      <pc:sldChg chg="addSp delSp modSp add replId">
        <pc:chgData name="CHEN, KATHY (PGR)" userId="S::u2267086@live.warwick.ac.uk::33ad319c-faab-44e7-b730-ab3160d18fae" providerId="AD" clId="Web-{20D6E57C-60A4-46C5-A9BD-78B1DC1D52D3}" dt="2023-02-23T04:16:13.160" v="384" actId="1076"/>
        <pc:sldMkLst>
          <pc:docMk/>
          <pc:sldMk cId="159862512" sldId="417"/>
        </pc:sldMkLst>
        <pc:spChg chg="del">
          <ac:chgData name="CHEN, KATHY (PGR)" userId="S::u2267086@live.warwick.ac.uk::33ad319c-faab-44e7-b730-ab3160d18fae" providerId="AD" clId="Web-{20D6E57C-60A4-46C5-A9BD-78B1DC1D52D3}" dt="2023-02-23T03:01:15.717" v="243"/>
          <ac:spMkLst>
            <pc:docMk/>
            <pc:sldMk cId="159862512" sldId="417"/>
            <ac:spMk id="3" creationId="{87F07B02-9471-C91B-C482-B01038C95C79}"/>
          </ac:spMkLst>
        </pc:spChg>
        <pc:spChg chg="mod">
          <ac:chgData name="CHEN, KATHY (PGR)" userId="S::u2267086@live.warwick.ac.uk::33ad319c-faab-44e7-b730-ab3160d18fae" providerId="AD" clId="Web-{20D6E57C-60A4-46C5-A9BD-78B1DC1D52D3}" dt="2023-02-23T04:15:47.358" v="381" actId="1076"/>
          <ac:spMkLst>
            <pc:docMk/>
            <pc:sldMk cId="159862512" sldId="417"/>
            <ac:spMk id="7" creationId="{D817532B-645B-768C-6969-D2B03572B712}"/>
          </ac:spMkLst>
        </pc:spChg>
        <pc:spChg chg="add">
          <ac:chgData name="CHEN, KATHY (PGR)" userId="S::u2267086@live.warwick.ac.uk::33ad319c-faab-44e7-b730-ab3160d18fae" providerId="AD" clId="Web-{20D6E57C-60A4-46C5-A9BD-78B1DC1D52D3}" dt="2023-02-23T03:01:16.733" v="244"/>
          <ac:spMkLst>
            <pc:docMk/>
            <pc:sldMk cId="159862512" sldId="417"/>
            <ac:spMk id="12" creationId="{E08C6C40-3CD1-6FB6-5C59-D5B9919A07B0}"/>
          </ac:spMkLst>
        </pc:spChg>
        <pc:grpChg chg="add del">
          <ac:chgData name="CHEN, KATHY (PGR)" userId="S::u2267086@live.warwick.ac.uk::33ad319c-faab-44e7-b730-ab3160d18fae" providerId="AD" clId="Web-{20D6E57C-60A4-46C5-A9BD-78B1DC1D52D3}" dt="2023-02-23T04:15:35.045" v="379"/>
          <ac:grpSpMkLst>
            <pc:docMk/>
            <pc:sldMk cId="159862512" sldId="417"/>
            <ac:grpSpMk id="10" creationId="{A65FE340-6B8B-966A-70D1-E4910988D430}"/>
          </ac:grpSpMkLst>
        </pc:grpChg>
        <pc:picChg chg="add mod">
          <ac:chgData name="CHEN, KATHY (PGR)" userId="S::u2267086@live.warwick.ac.uk::33ad319c-faab-44e7-b730-ab3160d18fae" providerId="AD" clId="Web-{20D6E57C-60A4-46C5-A9BD-78B1DC1D52D3}" dt="2023-02-23T04:15:56.499" v="383" actId="1076"/>
          <ac:picMkLst>
            <pc:docMk/>
            <pc:sldMk cId="159862512" sldId="417"/>
            <ac:picMk id="2" creationId="{43AC9863-3DE0-C31B-253C-7A1BAF1BEA6E}"/>
          </ac:picMkLst>
        </pc:picChg>
        <pc:picChg chg="add mod">
          <ac:chgData name="CHEN, KATHY (PGR)" userId="S::u2267086@live.warwick.ac.uk::33ad319c-faab-44e7-b730-ab3160d18fae" providerId="AD" clId="Web-{20D6E57C-60A4-46C5-A9BD-78B1DC1D52D3}" dt="2023-02-23T04:16:13.160" v="384" actId="1076"/>
          <ac:picMkLst>
            <pc:docMk/>
            <pc:sldMk cId="159862512" sldId="417"/>
            <ac:picMk id="6" creationId="{7AC9972D-FBB0-08E5-4A00-E571F3AB5C50}"/>
          </ac:picMkLst>
        </pc:picChg>
        <pc:picChg chg="add del mod">
          <ac:chgData name="CHEN, KATHY (PGR)" userId="S::u2267086@live.warwick.ac.uk::33ad319c-faab-44e7-b730-ab3160d18fae" providerId="AD" clId="Web-{20D6E57C-60A4-46C5-A9BD-78B1DC1D52D3}" dt="2023-02-23T04:15:38.748" v="380"/>
          <ac:picMkLst>
            <pc:docMk/>
            <pc:sldMk cId="159862512" sldId="417"/>
            <ac:picMk id="8" creationId="{D0C03484-EC0C-211F-5498-37E9EAE76C87}"/>
          </ac:picMkLst>
        </pc:picChg>
      </pc:sldChg>
      <pc:sldChg chg="addSp delSp modSp add ord replId">
        <pc:chgData name="CHEN, KATHY (PGR)" userId="S::u2267086@live.warwick.ac.uk::33ad319c-faab-44e7-b730-ab3160d18fae" providerId="AD" clId="Web-{20D6E57C-60A4-46C5-A9BD-78B1DC1D52D3}" dt="2023-02-23T04:22:29.487" v="556" actId="20577"/>
        <pc:sldMkLst>
          <pc:docMk/>
          <pc:sldMk cId="4008534073" sldId="418"/>
        </pc:sldMkLst>
        <pc:spChg chg="mod">
          <ac:chgData name="CHEN, KATHY (PGR)" userId="S::u2267086@live.warwick.ac.uk::33ad319c-faab-44e7-b730-ab3160d18fae" providerId="AD" clId="Web-{20D6E57C-60A4-46C5-A9BD-78B1DC1D52D3}" dt="2023-02-23T04:22:29.487" v="556" actId="20577"/>
          <ac:spMkLst>
            <pc:docMk/>
            <pc:sldMk cId="4008534073" sldId="418"/>
            <ac:spMk id="7" creationId="{D817532B-645B-768C-6969-D2B03572B712}"/>
          </ac:spMkLst>
        </pc:spChg>
        <pc:grpChg chg="add del mod">
          <ac:chgData name="CHEN, KATHY (PGR)" userId="S::u2267086@live.warwick.ac.uk::33ad319c-faab-44e7-b730-ab3160d18fae" providerId="AD" clId="Web-{20D6E57C-60A4-46C5-A9BD-78B1DC1D52D3}" dt="2023-02-23T04:14:32.338" v="373"/>
          <ac:grpSpMkLst>
            <pc:docMk/>
            <pc:sldMk cId="4008534073" sldId="418"/>
            <ac:grpSpMk id="10" creationId="{A65FE340-6B8B-966A-70D1-E4910988D430}"/>
          </ac:grpSpMkLst>
        </pc:grpChg>
        <pc:picChg chg="add del mod">
          <ac:chgData name="CHEN, KATHY (PGR)" userId="S::u2267086@live.warwick.ac.uk::33ad319c-faab-44e7-b730-ab3160d18fae" providerId="AD" clId="Web-{20D6E57C-60A4-46C5-A9BD-78B1DC1D52D3}" dt="2023-02-23T04:22:22.971" v="531"/>
          <ac:picMkLst>
            <pc:docMk/>
            <pc:sldMk cId="4008534073" sldId="418"/>
            <ac:picMk id="6" creationId="{7AC9972D-FBB0-08E5-4A00-E571F3AB5C50}"/>
          </ac:picMkLst>
        </pc:picChg>
        <pc:picChg chg="del">
          <ac:chgData name="CHEN, KATHY (PGR)" userId="S::u2267086@live.warwick.ac.uk::33ad319c-faab-44e7-b730-ab3160d18fae" providerId="AD" clId="Web-{20D6E57C-60A4-46C5-A9BD-78B1DC1D52D3}" dt="2023-02-23T04:12:34.548" v="334"/>
          <ac:picMkLst>
            <pc:docMk/>
            <pc:sldMk cId="4008534073" sldId="418"/>
            <ac:picMk id="8" creationId="{D0C03484-EC0C-211F-5498-37E9EAE76C87}"/>
          </ac:picMkLst>
        </pc:picChg>
      </pc:sldChg>
      <pc:sldChg chg="modSp add replId">
        <pc:chgData name="CHEN, KATHY (PGR)" userId="S::u2267086@live.warwick.ac.uk::33ad319c-faab-44e7-b730-ab3160d18fae" providerId="AD" clId="Web-{20D6E57C-60A4-46C5-A9BD-78B1DC1D52D3}" dt="2023-02-23T04:34:12.634" v="713" actId="20577"/>
        <pc:sldMkLst>
          <pc:docMk/>
          <pc:sldMk cId="2013556066" sldId="419"/>
        </pc:sldMkLst>
        <pc:spChg chg="mod">
          <ac:chgData name="CHEN, KATHY (PGR)" userId="S::u2267086@live.warwick.ac.uk::33ad319c-faab-44e7-b730-ab3160d18fae" providerId="AD" clId="Web-{20D6E57C-60A4-46C5-A9BD-78B1DC1D52D3}" dt="2023-02-23T04:34:12.634" v="713" actId="20577"/>
          <ac:spMkLst>
            <pc:docMk/>
            <pc:sldMk cId="2013556066" sldId="419"/>
            <ac:spMk id="9" creationId="{F5544383-E7DE-004E-E6F9-8DAAE6F8BBB7}"/>
          </ac:spMkLst>
        </pc:spChg>
      </pc:sldChg>
      <pc:sldChg chg="addSp delSp modSp add replId">
        <pc:chgData name="CHEN, KATHY (PGR)" userId="S::u2267086@live.warwick.ac.uk::33ad319c-faab-44e7-b730-ab3160d18fae" providerId="AD" clId="Web-{20D6E57C-60A4-46C5-A9BD-78B1DC1D52D3}" dt="2023-02-23T04:49:38.009" v="951" actId="20577"/>
        <pc:sldMkLst>
          <pc:docMk/>
          <pc:sldMk cId="2984485247" sldId="420"/>
        </pc:sldMkLst>
        <pc:spChg chg="mod">
          <ac:chgData name="CHEN, KATHY (PGR)" userId="S::u2267086@live.warwick.ac.uk::33ad319c-faab-44e7-b730-ab3160d18fae" providerId="AD" clId="Web-{20D6E57C-60A4-46C5-A9BD-78B1DC1D52D3}" dt="2023-02-23T04:34:30.776" v="718" actId="20577"/>
          <ac:spMkLst>
            <pc:docMk/>
            <pc:sldMk cId="2984485247" sldId="420"/>
            <ac:spMk id="3" creationId="{6BBFEDCC-1B51-5E8D-72D3-3AE797F1178F}"/>
          </ac:spMkLst>
        </pc:spChg>
        <pc:spChg chg="mod">
          <ac:chgData name="CHEN, KATHY (PGR)" userId="S::u2267086@live.warwick.ac.uk::33ad319c-faab-44e7-b730-ab3160d18fae" providerId="AD" clId="Web-{20D6E57C-60A4-46C5-A9BD-78B1DC1D52D3}" dt="2023-02-23T04:49:38.009" v="951" actId="20577"/>
          <ac:spMkLst>
            <pc:docMk/>
            <pc:sldMk cId="2984485247" sldId="420"/>
            <ac:spMk id="9" creationId="{F5544383-E7DE-004E-E6F9-8DAAE6F8BBB7}"/>
          </ac:spMkLst>
        </pc:spChg>
        <pc:graphicFrameChg chg="add del mod modGraphic">
          <ac:chgData name="CHEN, KATHY (PGR)" userId="S::u2267086@live.warwick.ac.uk::33ad319c-faab-44e7-b730-ab3160d18fae" providerId="AD" clId="Web-{20D6E57C-60A4-46C5-A9BD-78B1DC1D52D3}" dt="2023-02-23T04:37:24.199" v="780"/>
          <ac:graphicFrameMkLst>
            <pc:docMk/>
            <pc:sldMk cId="2984485247" sldId="420"/>
            <ac:graphicFrameMk id="2" creationId="{0E403139-CD47-AFBF-B3A0-ECBFA74F98AB}"/>
          </ac:graphicFrameMkLst>
        </pc:graphicFrameChg>
        <pc:picChg chg="del">
          <ac:chgData name="CHEN, KATHY (PGR)" userId="S::u2267086@live.warwick.ac.uk::33ad319c-faab-44e7-b730-ab3160d18fae" providerId="AD" clId="Web-{20D6E57C-60A4-46C5-A9BD-78B1DC1D52D3}" dt="2023-02-23T04:49:25.087" v="941"/>
          <ac:picMkLst>
            <pc:docMk/>
            <pc:sldMk cId="2984485247" sldId="420"/>
            <ac:picMk id="11" creationId="{C2CBAAE7-D100-ADAD-8FE0-EF5E0872FB50}"/>
          </ac:picMkLst>
        </pc:picChg>
        <pc:picChg chg="add mod">
          <ac:chgData name="CHEN, KATHY (PGR)" userId="S::u2267086@live.warwick.ac.uk::33ad319c-faab-44e7-b730-ab3160d18fae" providerId="AD" clId="Web-{20D6E57C-60A4-46C5-A9BD-78B1DC1D52D3}" dt="2023-02-23T04:37:44.700" v="784" actId="1076"/>
          <ac:picMkLst>
            <pc:docMk/>
            <pc:sldMk cId="2984485247" sldId="420"/>
            <ac:picMk id="519" creationId="{B992DBC7-9293-6183-0E65-8ACF020DEE15}"/>
          </ac:picMkLst>
        </pc:picChg>
      </pc:sldChg>
      <pc:sldChg chg="delSp modSp add replId">
        <pc:chgData name="CHEN, KATHY (PGR)" userId="S::u2267086@live.warwick.ac.uk::33ad319c-faab-44e7-b730-ab3160d18fae" providerId="AD" clId="Web-{20D6E57C-60A4-46C5-A9BD-78B1DC1D52D3}" dt="2023-02-23T04:50:02.823" v="965" actId="20577"/>
        <pc:sldMkLst>
          <pc:docMk/>
          <pc:sldMk cId="3511184618" sldId="421"/>
        </pc:sldMkLst>
        <pc:spChg chg="mod">
          <ac:chgData name="CHEN, KATHY (PGR)" userId="S::u2267086@live.warwick.ac.uk::33ad319c-faab-44e7-b730-ab3160d18fae" providerId="AD" clId="Web-{20D6E57C-60A4-46C5-A9BD-78B1DC1D52D3}" dt="2023-02-23T04:39:49.458" v="821" actId="1076"/>
          <ac:spMkLst>
            <pc:docMk/>
            <pc:sldMk cId="3511184618" sldId="421"/>
            <ac:spMk id="3" creationId="{6BBFEDCC-1B51-5E8D-72D3-3AE797F1178F}"/>
          </ac:spMkLst>
        </pc:spChg>
        <pc:spChg chg="mod">
          <ac:chgData name="CHEN, KATHY (PGR)" userId="S::u2267086@live.warwick.ac.uk::33ad319c-faab-44e7-b730-ab3160d18fae" providerId="AD" clId="Web-{20D6E57C-60A4-46C5-A9BD-78B1DC1D52D3}" dt="2023-02-23T04:50:02.823" v="965" actId="20577"/>
          <ac:spMkLst>
            <pc:docMk/>
            <pc:sldMk cId="3511184618" sldId="421"/>
            <ac:spMk id="9" creationId="{F5544383-E7DE-004E-E6F9-8DAAE6F8BBB7}"/>
          </ac:spMkLst>
        </pc:spChg>
        <pc:picChg chg="del mod">
          <ac:chgData name="CHEN, KATHY (PGR)" userId="S::u2267086@live.warwick.ac.uk::33ad319c-faab-44e7-b730-ab3160d18fae" providerId="AD" clId="Web-{20D6E57C-60A4-46C5-A9BD-78B1DC1D52D3}" dt="2023-02-23T04:49:53.776" v="952"/>
          <ac:picMkLst>
            <pc:docMk/>
            <pc:sldMk cId="3511184618" sldId="421"/>
            <ac:picMk id="11" creationId="{C2CBAAE7-D100-ADAD-8FE0-EF5E0872FB50}"/>
          </ac:picMkLst>
        </pc:picChg>
        <pc:picChg chg="del">
          <ac:chgData name="CHEN, KATHY (PGR)" userId="S::u2267086@live.warwick.ac.uk::33ad319c-faab-44e7-b730-ab3160d18fae" providerId="AD" clId="Web-{20D6E57C-60A4-46C5-A9BD-78B1DC1D52D3}" dt="2023-02-23T04:37:54.044" v="786"/>
          <ac:picMkLst>
            <pc:docMk/>
            <pc:sldMk cId="3511184618" sldId="421"/>
            <ac:picMk id="519" creationId="{B992DBC7-9293-6183-0E65-8ACF020DEE15}"/>
          </ac:picMkLst>
        </pc:picChg>
      </pc:sldChg>
      <pc:sldChg chg="modSp add replId">
        <pc:chgData name="CHEN, KATHY (PGR)" userId="S::u2267086@live.warwick.ac.uk::33ad319c-faab-44e7-b730-ab3160d18fae" providerId="AD" clId="Web-{20D6E57C-60A4-46C5-A9BD-78B1DC1D52D3}" dt="2023-02-23T04:41:56.778" v="869" actId="20577"/>
        <pc:sldMkLst>
          <pc:docMk/>
          <pc:sldMk cId="4060234353" sldId="422"/>
        </pc:sldMkLst>
        <pc:spChg chg="mod">
          <ac:chgData name="CHEN, KATHY (PGR)" userId="S::u2267086@live.warwick.ac.uk::33ad319c-faab-44e7-b730-ab3160d18fae" providerId="AD" clId="Web-{20D6E57C-60A4-46C5-A9BD-78B1DC1D52D3}" dt="2023-02-23T04:41:56.778" v="869" actId="20577"/>
          <ac:spMkLst>
            <pc:docMk/>
            <pc:sldMk cId="4060234353" sldId="422"/>
            <ac:spMk id="9" creationId="{F5544383-E7DE-004E-E6F9-8DAAE6F8BBB7}"/>
          </ac:spMkLst>
        </pc:spChg>
      </pc:sldChg>
      <pc:sldChg chg="delSp modSp add replId">
        <pc:chgData name="CHEN, KATHY (PGR)" userId="S::u2267086@live.warwick.ac.uk::33ad319c-faab-44e7-b730-ab3160d18fae" providerId="AD" clId="Web-{20D6E57C-60A4-46C5-A9BD-78B1DC1D52D3}" dt="2023-02-23T04:49:05.632" v="940" actId="20577"/>
        <pc:sldMkLst>
          <pc:docMk/>
          <pc:sldMk cId="1851492217" sldId="423"/>
        </pc:sldMkLst>
        <pc:spChg chg="mod">
          <ac:chgData name="CHEN, KATHY (PGR)" userId="S::u2267086@live.warwick.ac.uk::33ad319c-faab-44e7-b730-ab3160d18fae" providerId="AD" clId="Web-{20D6E57C-60A4-46C5-A9BD-78B1DC1D52D3}" dt="2023-02-23T04:49:05.632" v="940" actId="20577"/>
          <ac:spMkLst>
            <pc:docMk/>
            <pc:sldMk cId="1851492217" sldId="423"/>
            <ac:spMk id="9" creationId="{F5544383-E7DE-004E-E6F9-8DAAE6F8BBB7}"/>
          </ac:spMkLst>
        </pc:spChg>
        <pc:picChg chg="del">
          <ac:chgData name="CHEN, KATHY (PGR)" userId="S::u2267086@live.warwick.ac.uk::33ad319c-faab-44e7-b730-ab3160d18fae" providerId="AD" clId="Web-{20D6E57C-60A4-46C5-A9BD-78B1DC1D52D3}" dt="2023-02-23T04:48:59.710" v="937"/>
          <ac:picMkLst>
            <pc:docMk/>
            <pc:sldMk cId="1851492217" sldId="423"/>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15.012" v="919" actId="1076"/>
        <pc:sldMkLst>
          <pc:docMk/>
          <pc:sldMk cId="2218539707" sldId="424"/>
        </pc:sldMkLst>
        <pc:spChg chg="mod">
          <ac:chgData name="CHEN, KATHY (PGR)" userId="S::u2267086@live.warwick.ac.uk::33ad319c-faab-44e7-b730-ab3160d18fae" providerId="AD" clId="Web-{20D6E57C-60A4-46C5-A9BD-78B1DC1D52D3}" dt="2023-02-23T04:46:15.012" v="919" actId="1076"/>
          <ac:spMkLst>
            <pc:docMk/>
            <pc:sldMk cId="2218539707" sldId="424"/>
            <ac:spMk id="9" creationId="{F5544383-E7DE-004E-E6F9-8DAAE6F8BBB7}"/>
          </ac:spMkLst>
        </pc:spChg>
        <pc:picChg chg="del mod">
          <ac:chgData name="CHEN, KATHY (PGR)" userId="S::u2267086@live.warwick.ac.uk::33ad319c-faab-44e7-b730-ab3160d18fae" providerId="AD" clId="Web-{20D6E57C-60A4-46C5-A9BD-78B1DC1D52D3}" dt="2023-02-23T04:46:05.731" v="914"/>
          <ac:picMkLst>
            <pc:docMk/>
            <pc:sldMk cId="2218539707" sldId="424"/>
            <ac:picMk id="11" creationId="{C2CBAAE7-D100-ADAD-8FE0-EF5E0872FB50}"/>
          </ac:picMkLst>
        </pc:picChg>
      </pc:sldChg>
      <pc:sldChg chg="delSp modSp add replId">
        <pc:chgData name="CHEN, KATHY (PGR)" userId="S::u2267086@live.warwick.ac.uk::33ad319c-faab-44e7-b730-ab3160d18fae" providerId="AD" clId="Web-{20D6E57C-60A4-46C5-A9BD-78B1DC1D52D3}" dt="2023-02-23T04:46:31.248" v="928" actId="1076"/>
        <pc:sldMkLst>
          <pc:docMk/>
          <pc:sldMk cId="1483834778" sldId="425"/>
        </pc:sldMkLst>
        <pc:spChg chg="mod">
          <ac:chgData name="CHEN, KATHY (PGR)" userId="S::u2267086@live.warwick.ac.uk::33ad319c-faab-44e7-b730-ab3160d18fae" providerId="AD" clId="Web-{20D6E57C-60A4-46C5-A9BD-78B1DC1D52D3}" dt="2023-02-23T04:46:31.248" v="928" actId="1076"/>
          <ac:spMkLst>
            <pc:docMk/>
            <pc:sldMk cId="1483834778" sldId="425"/>
            <ac:spMk id="9" creationId="{F5544383-E7DE-004E-E6F9-8DAAE6F8BBB7}"/>
          </ac:spMkLst>
        </pc:spChg>
        <pc:picChg chg="del">
          <ac:chgData name="CHEN, KATHY (PGR)" userId="S::u2267086@live.warwick.ac.uk::33ad319c-faab-44e7-b730-ab3160d18fae" providerId="AD" clId="Web-{20D6E57C-60A4-46C5-A9BD-78B1DC1D52D3}" dt="2023-02-23T04:46:22.185" v="921"/>
          <ac:picMkLst>
            <pc:docMk/>
            <pc:sldMk cId="1483834778" sldId="425"/>
            <ac:picMk id="11" creationId="{C2CBAAE7-D100-ADAD-8FE0-EF5E0872FB50}"/>
          </ac:picMkLst>
        </pc:picChg>
      </pc:sldChg>
      <pc:sldChg chg="addSp delSp modSp add replId">
        <pc:chgData name="CHEN, KATHY (PGR)" userId="S::u2267086@live.warwick.ac.uk::33ad319c-faab-44e7-b730-ab3160d18fae" providerId="AD" clId="Web-{20D6E57C-60A4-46C5-A9BD-78B1DC1D52D3}" dt="2023-02-23T04:51:10.171" v="978" actId="14100"/>
        <pc:sldMkLst>
          <pc:docMk/>
          <pc:sldMk cId="815797694" sldId="426"/>
        </pc:sldMkLst>
        <pc:spChg chg="mod">
          <ac:chgData name="CHEN, KATHY (PGR)" userId="S::u2267086@live.warwick.ac.uk::33ad319c-faab-44e7-b730-ab3160d18fae" providerId="AD" clId="Web-{20D6E57C-60A4-46C5-A9BD-78B1DC1D52D3}" dt="2023-02-23T04:50:50.373" v="972" actId="20577"/>
          <ac:spMkLst>
            <pc:docMk/>
            <pc:sldMk cId="815797694" sldId="426"/>
            <ac:spMk id="9" creationId="{F5544383-E7DE-004E-E6F9-8DAAE6F8BBB7}"/>
          </ac:spMkLst>
        </pc:spChg>
        <pc:picChg chg="add del">
          <ac:chgData name="CHEN, KATHY (PGR)" userId="S::u2267086@live.warwick.ac.uk::33ad319c-faab-44e7-b730-ab3160d18fae" providerId="AD" clId="Web-{20D6E57C-60A4-46C5-A9BD-78B1DC1D52D3}" dt="2023-02-23T04:48:52.241" v="935"/>
          <ac:picMkLst>
            <pc:docMk/>
            <pc:sldMk cId="815797694" sldId="426"/>
            <ac:picMk id="6" creationId="{99BA3737-1AB3-1C72-FCD6-DC0EEED740A9}"/>
          </ac:picMkLst>
        </pc:picChg>
        <pc:picChg chg="add mod">
          <ac:chgData name="CHEN, KATHY (PGR)" userId="S::u2267086@live.warwick.ac.uk::33ad319c-faab-44e7-b730-ab3160d18fae" providerId="AD" clId="Web-{20D6E57C-60A4-46C5-A9BD-78B1DC1D52D3}" dt="2023-02-23T04:51:10.171" v="978" actId="14100"/>
          <ac:picMkLst>
            <pc:docMk/>
            <pc:sldMk cId="815797694" sldId="426"/>
            <ac:picMk id="8" creationId="{04C21793-53ED-41DC-44C1-FCB54E3A8561}"/>
          </ac:picMkLst>
        </pc:picChg>
      </pc:sldChg>
      <pc:sldChg chg="addSp delSp modSp add replId">
        <pc:chgData name="CHEN, KATHY (PGR)" userId="S::u2267086@live.warwick.ac.uk::33ad319c-faab-44e7-b730-ab3160d18fae" providerId="AD" clId="Web-{20D6E57C-60A4-46C5-A9BD-78B1DC1D52D3}" dt="2023-02-23T04:55:24.284" v="1015" actId="20577"/>
        <pc:sldMkLst>
          <pc:docMk/>
          <pc:sldMk cId="1519609655" sldId="427"/>
        </pc:sldMkLst>
        <pc:spChg chg="add mod">
          <ac:chgData name="CHEN, KATHY (PGR)" userId="S::u2267086@live.warwick.ac.uk::33ad319c-faab-44e7-b730-ab3160d18fae" providerId="AD" clId="Web-{20D6E57C-60A4-46C5-A9BD-78B1DC1D52D3}" dt="2023-02-23T04:55:24.284" v="1015" actId="20577"/>
          <ac:spMkLst>
            <pc:docMk/>
            <pc:sldMk cId="1519609655" sldId="427"/>
            <ac:spMk id="2" creationId="{7606F138-4246-EDC5-2389-2975D5D5A876}"/>
          </ac:spMkLst>
        </pc:spChg>
        <pc:spChg chg="add mod">
          <ac:chgData name="CHEN, KATHY (PGR)" userId="S::u2267086@live.warwick.ac.uk::33ad319c-faab-44e7-b730-ab3160d18fae" providerId="AD" clId="Web-{20D6E57C-60A4-46C5-A9BD-78B1DC1D52D3}" dt="2023-02-23T04:54:13.483" v="1006" actId="1076"/>
          <ac:spMkLst>
            <pc:docMk/>
            <pc:sldMk cId="1519609655" sldId="427"/>
            <ac:spMk id="6" creationId="{2B458F99-C337-30ED-49E5-69828D75D1DA}"/>
          </ac:spMkLst>
        </pc:spChg>
        <pc:spChg chg="mod">
          <ac:chgData name="CHEN, KATHY (PGR)" userId="S::u2267086@live.warwick.ac.uk::33ad319c-faab-44e7-b730-ab3160d18fae" providerId="AD" clId="Web-{20D6E57C-60A4-46C5-A9BD-78B1DC1D52D3}" dt="2023-02-23T04:53:05.135" v="991" actId="14100"/>
          <ac:spMkLst>
            <pc:docMk/>
            <pc:sldMk cId="1519609655" sldId="427"/>
            <ac:spMk id="9" creationId="{F5544383-E7DE-004E-E6F9-8DAAE6F8BBB7}"/>
          </ac:spMkLst>
        </pc:spChg>
        <pc:spChg chg="add mod">
          <ac:chgData name="CHEN, KATHY (PGR)" userId="S::u2267086@live.warwick.ac.uk::33ad319c-faab-44e7-b730-ab3160d18fae" providerId="AD" clId="Web-{20D6E57C-60A4-46C5-A9BD-78B1DC1D52D3}" dt="2023-02-23T04:55:05.096" v="1013" actId="20577"/>
          <ac:spMkLst>
            <pc:docMk/>
            <pc:sldMk cId="1519609655" sldId="427"/>
            <ac:spMk id="10" creationId="{30C58CC9-82EB-56A4-AE5E-98DD8DB0E0DB}"/>
          </ac:spMkLst>
        </pc:spChg>
        <pc:picChg chg="del">
          <ac:chgData name="CHEN, KATHY (PGR)" userId="S::u2267086@live.warwick.ac.uk::33ad319c-faab-44e7-b730-ab3160d18fae" providerId="AD" clId="Web-{20D6E57C-60A4-46C5-A9BD-78B1DC1D52D3}" dt="2023-02-23T04:51:21.141" v="980"/>
          <ac:picMkLst>
            <pc:docMk/>
            <pc:sldMk cId="1519609655" sldId="427"/>
            <ac:picMk id="8" creationId="{04C21793-53ED-41DC-44C1-FCB54E3A8561}"/>
          </ac:picMkLst>
        </pc:picChg>
      </pc:sldChg>
      <pc:sldChg chg="delSp modSp add replId">
        <pc:chgData name="CHEN, KATHY (PGR)" userId="S::u2267086@live.warwick.ac.uk::33ad319c-faab-44e7-b730-ab3160d18fae" providerId="AD" clId="Web-{20D6E57C-60A4-46C5-A9BD-78B1DC1D52D3}" dt="2023-02-23T05:47:26.689" v="1809" actId="20577"/>
        <pc:sldMkLst>
          <pc:docMk/>
          <pc:sldMk cId="101384211" sldId="428"/>
        </pc:sldMkLst>
        <pc:spChg chg="del mod">
          <ac:chgData name="CHEN, KATHY (PGR)" userId="S::u2267086@live.warwick.ac.uk::33ad319c-faab-44e7-b730-ab3160d18fae" providerId="AD" clId="Web-{20D6E57C-60A4-46C5-A9BD-78B1DC1D52D3}" dt="2023-02-23T04:56:58.009" v="1031"/>
          <ac:spMkLst>
            <pc:docMk/>
            <pc:sldMk cId="101384211" sldId="428"/>
            <ac:spMk id="2" creationId="{7606F138-4246-EDC5-2389-2975D5D5A876}"/>
          </ac:spMkLst>
        </pc:spChg>
        <pc:spChg chg="mod">
          <ac:chgData name="CHEN, KATHY (PGR)" userId="S::u2267086@live.warwick.ac.uk::33ad319c-faab-44e7-b730-ab3160d18fae" providerId="AD" clId="Web-{20D6E57C-60A4-46C5-A9BD-78B1DC1D52D3}" dt="2023-02-23T04:56:29.382" v="1026" actId="1076"/>
          <ac:spMkLst>
            <pc:docMk/>
            <pc:sldMk cId="101384211" sldId="428"/>
            <ac:spMk id="3" creationId="{6BBFEDCC-1B51-5E8D-72D3-3AE797F1178F}"/>
          </ac:spMkLst>
        </pc:spChg>
        <pc:spChg chg="del">
          <ac:chgData name="CHEN, KATHY (PGR)" userId="S::u2267086@live.warwick.ac.uk::33ad319c-faab-44e7-b730-ab3160d18fae" providerId="AD" clId="Web-{20D6E57C-60A4-46C5-A9BD-78B1DC1D52D3}" dt="2023-02-23T04:57:00.134" v="1032"/>
          <ac:spMkLst>
            <pc:docMk/>
            <pc:sldMk cId="101384211" sldId="428"/>
            <ac:spMk id="6" creationId="{2B458F99-C337-30ED-49E5-69828D75D1DA}"/>
          </ac:spMkLst>
        </pc:spChg>
        <pc:spChg chg="mod">
          <ac:chgData name="CHEN, KATHY (PGR)" userId="S::u2267086@live.warwick.ac.uk::33ad319c-faab-44e7-b730-ab3160d18fae" providerId="AD" clId="Web-{20D6E57C-60A4-46C5-A9BD-78B1DC1D52D3}" dt="2023-02-23T05:47:10.532" v="1799" actId="20577"/>
          <ac:spMkLst>
            <pc:docMk/>
            <pc:sldMk cId="101384211" sldId="428"/>
            <ac:spMk id="7" creationId="{7EBA17EC-68BE-5A68-472A-4B0E6C21DA87}"/>
          </ac:spMkLst>
        </pc:spChg>
        <pc:spChg chg="mod">
          <ac:chgData name="CHEN, KATHY (PGR)" userId="S::u2267086@live.warwick.ac.uk::33ad319c-faab-44e7-b730-ab3160d18fae" providerId="AD" clId="Web-{20D6E57C-60A4-46C5-A9BD-78B1DC1D52D3}" dt="2023-02-23T05:47:26.689" v="1809" actId="20577"/>
          <ac:spMkLst>
            <pc:docMk/>
            <pc:sldMk cId="101384211" sldId="428"/>
            <ac:spMk id="9" creationId="{F5544383-E7DE-004E-E6F9-8DAAE6F8BBB7}"/>
          </ac:spMkLst>
        </pc:spChg>
        <pc:spChg chg="del">
          <ac:chgData name="CHEN, KATHY (PGR)" userId="S::u2267086@live.warwick.ac.uk::33ad319c-faab-44e7-b730-ab3160d18fae" providerId="AD" clId="Web-{20D6E57C-60A4-46C5-A9BD-78B1DC1D52D3}" dt="2023-02-23T04:57:02.087" v="1033"/>
          <ac:spMkLst>
            <pc:docMk/>
            <pc:sldMk cId="101384211" sldId="428"/>
            <ac:spMk id="10" creationId="{30C58CC9-82EB-56A4-AE5E-98DD8DB0E0DB}"/>
          </ac:spMkLst>
        </pc:spChg>
      </pc:sldChg>
      <pc:sldChg chg="addSp modSp add replId">
        <pc:chgData name="CHEN, KATHY (PGR)" userId="S::u2267086@live.warwick.ac.uk::33ad319c-faab-44e7-b730-ab3160d18fae" providerId="AD" clId="Web-{20D6E57C-60A4-46C5-A9BD-78B1DC1D52D3}" dt="2023-02-23T05:47:02.110" v="1796" actId="20577"/>
        <pc:sldMkLst>
          <pc:docMk/>
          <pc:sldMk cId="3717779244" sldId="429"/>
        </pc:sldMkLst>
        <pc:spChg chg="mod">
          <ac:chgData name="CHEN, KATHY (PGR)" userId="S::u2267086@live.warwick.ac.uk::33ad319c-faab-44e7-b730-ab3160d18fae" providerId="AD" clId="Web-{20D6E57C-60A4-46C5-A9BD-78B1DC1D52D3}" dt="2023-02-23T05:47:02.110" v="1796" actId="20577"/>
          <ac:spMkLst>
            <pc:docMk/>
            <pc:sldMk cId="3717779244" sldId="429"/>
            <ac:spMk id="7" creationId="{7EBA17EC-68BE-5A68-472A-4B0E6C21DA87}"/>
          </ac:spMkLst>
        </pc:spChg>
        <pc:spChg chg="mod">
          <ac:chgData name="CHEN, KATHY (PGR)" userId="S::u2267086@live.warwick.ac.uk::33ad319c-faab-44e7-b730-ab3160d18fae" providerId="AD" clId="Web-{20D6E57C-60A4-46C5-A9BD-78B1DC1D52D3}" dt="2023-02-23T04:59:58.442" v="1083" actId="1076"/>
          <ac:spMkLst>
            <pc:docMk/>
            <pc:sldMk cId="3717779244" sldId="429"/>
            <ac:spMk id="9" creationId="{F5544383-E7DE-004E-E6F9-8DAAE6F8BBB7}"/>
          </ac:spMkLst>
        </pc:spChg>
        <pc:picChg chg="add mod">
          <ac:chgData name="CHEN, KATHY (PGR)" userId="S::u2267086@live.warwick.ac.uk::33ad319c-faab-44e7-b730-ab3160d18fae" providerId="AD" clId="Web-{20D6E57C-60A4-46C5-A9BD-78B1DC1D52D3}" dt="2023-02-23T05:00:02.114" v="1084" actId="1076"/>
          <ac:picMkLst>
            <pc:docMk/>
            <pc:sldMk cId="3717779244" sldId="429"/>
            <ac:picMk id="6" creationId="{646E9E0B-75B4-0A90-8A4F-B2C6CD894A00}"/>
          </ac:picMkLst>
        </pc:picChg>
      </pc:sldChg>
      <pc:sldChg chg="addSp delSp modSp add replId">
        <pc:chgData name="CHEN, KATHY (PGR)" userId="S::u2267086@live.warwick.ac.uk::33ad319c-faab-44e7-b730-ab3160d18fae" providerId="AD" clId="Web-{20D6E57C-60A4-46C5-A9BD-78B1DC1D52D3}" dt="2023-02-23T05:47:52.394" v="1822" actId="20577"/>
        <pc:sldMkLst>
          <pc:docMk/>
          <pc:sldMk cId="3036241782" sldId="430"/>
        </pc:sldMkLst>
        <pc:spChg chg="mod">
          <ac:chgData name="CHEN, KATHY (PGR)" userId="S::u2267086@live.warwick.ac.uk::33ad319c-faab-44e7-b730-ab3160d18fae" providerId="AD" clId="Web-{20D6E57C-60A4-46C5-A9BD-78B1DC1D52D3}" dt="2023-02-23T05:46:53.703" v="1793" actId="20577"/>
          <ac:spMkLst>
            <pc:docMk/>
            <pc:sldMk cId="3036241782" sldId="430"/>
            <ac:spMk id="7" creationId="{7EBA17EC-68BE-5A68-472A-4B0E6C21DA87}"/>
          </ac:spMkLst>
        </pc:spChg>
        <pc:spChg chg="mod">
          <ac:chgData name="CHEN, KATHY (PGR)" userId="S::u2267086@live.warwick.ac.uk::33ad319c-faab-44e7-b730-ab3160d18fae" providerId="AD" clId="Web-{20D6E57C-60A4-46C5-A9BD-78B1DC1D52D3}" dt="2023-02-23T05:47:52.394" v="1822" actId="20577"/>
          <ac:spMkLst>
            <pc:docMk/>
            <pc:sldMk cId="3036241782" sldId="430"/>
            <ac:spMk id="9" creationId="{F5544383-E7DE-004E-E6F9-8DAAE6F8BBB7}"/>
          </ac:spMkLst>
        </pc:spChg>
        <pc:picChg chg="del">
          <ac:chgData name="CHEN, KATHY (PGR)" userId="S::u2267086@live.warwick.ac.uk::33ad319c-faab-44e7-b730-ab3160d18fae" providerId="AD" clId="Web-{20D6E57C-60A4-46C5-A9BD-78B1DC1D52D3}" dt="2023-02-23T05:00:52.211" v="1089"/>
          <ac:picMkLst>
            <pc:docMk/>
            <pc:sldMk cId="3036241782" sldId="430"/>
            <ac:picMk id="6" creationId="{646E9E0B-75B4-0A90-8A4F-B2C6CD894A00}"/>
          </ac:picMkLst>
        </pc:picChg>
        <pc:picChg chg="add mod">
          <ac:chgData name="CHEN, KATHY (PGR)" userId="S::u2267086@live.warwick.ac.uk::33ad319c-faab-44e7-b730-ab3160d18fae" providerId="AD" clId="Web-{20D6E57C-60A4-46C5-A9BD-78B1DC1D52D3}" dt="2023-02-23T05:02:56.375" v="1118" actId="1076"/>
          <ac:picMkLst>
            <pc:docMk/>
            <pc:sldMk cId="3036241782" sldId="430"/>
            <ac:picMk id="8" creationId="{47EF9E81-E74E-9FFA-B5FA-777B88E3F23A}"/>
          </ac:picMkLst>
        </pc:picChg>
      </pc:sldChg>
      <pc:sldChg chg="addSp delSp modSp add replId">
        <pc:chgData name="CHEN, KATHY (PGR)" userId="S::u2267086@live.warwick.ac.uk::33ad319c-faab-44e7-b730-ab3160d18fae" providerId="AD" clId="Web-{20D6E57C-60A4-46C5-A9BD-78B1DC1D52D3}" dt="2023-02-23T05:48:01.863" v="1827" actId="20577"/>
        <pc:sldMkLst>
          <pc:docMk/>
          <pc:sldMk cId="358459859" sldId="431"/>
        </pc:sldMkLst>
        <pc:spChg chg="mod">
          <ac:chgData name="CHEN, KATHY (PGR)" userId="S::u2267086@live.warwick.ac.uk::33ad319c-faab-44e7-b730-ab3160d18fae" providerId="AD" clId="Web-{20D6E57C-60A4-46C5-A9BD-78B1DC1D52D3}" dt="2023-02-23T05:46:45.843" v="1791" actId="20577"/>
          <ac:spMkLst>
            <pc:docMk/>
            <pc:sldMk cId="358459859" sldId="431"/>
            <ac:spMk id="7" creationId="{7EBA17EC-68BE-5A68-472A-4B0E6C21DA87}"/>
          </ac:spMkLst>
        </pc:spChg>
        <pc:spChg chg="mod">
          <ac:chgData name="CHEN, KATHY (PGR)" userId="S::u2267086@live.warwick.ac.uk::33ad319c-faab-44e7-b730-ab3160d18fae" providerId="AD" clId="Web-{20D6E57C-60A4-46C5-A9BD-78B1DC1D52D3}" dt="2023-02-23T05:48:01.863" v="1827" actId="20577"/>
          <ac:spMkLst>
            <pc:docMk/>
            <pc:sldMk cId="358459859" sldId="431"/>
            <ac:spMk id="9" creationId="{F5544383-E7DE-004E-E6F9-8DAAE6F8BBB7}"/>
          </ac:spMkLst>
        </pc:spChg>
        <pc:picChg chg="add mod">
          <ac:chgData name="CHEN, KATHY (PGR)" userId="S::u2267086@live.warwick.ac.uk::33ad319c-faab-44e7-b730-ab3160d18fae" providerId="AD" clId="Web-{20D6E57C-60A4-46C5-A9BD-78B1DC1D52D3}" dt="2023-02-23T05:03:58.867" v="1134" actId="1076"/>
          <ac:picMkLst>
            <pc:docMk/>
            <pc:sldMk cId="358459859" sldId="431"/>
            <ac:picMk id="6" creationId="{BB17A74E-088B-46E9-B76C-8BE4CE9415D3}"/>
          </ac:picMkLst>
        </pc:picChg>
        <pc:picChg chg="del">
          <ac:chgData name="CHEN, KATHY (PGR)" userId="S::u2267086@live.warwick.ac.uk::33ad319c-faab-44e7-b730-ab3160d18fae" providerId="AD" clId="Web-{20D6E57C-60A4-46C5-A9BD-78B1DC1D52D3}" dt="2023-02-23T05:03:13.688" v="1122"/>
          <ac:picMkLst>
            <pc:docMk/>
            <pc:sldMk cId="358459859" sldId="431"/>
            <ac:picMk id="8" creationId="{47EF9E81-E74E-9FFA-B5FA-777B88E3F23A}"/>
          </ac:picMkLst>
        </pc:picChg>
      </pc:sldChg>
      <pc:sldChg chg="delSp modSp add replId">
        <pc:chgData name="CHEN, KATHY (PGR)" userId="S::u2267086@live.warwick.ac.uk::33ad319c-faab-44e7-b730-ab3160d18fae" providerId="AD" clId="Web-{20D6E57C-60A4-46C5-A9BD-78B1DC1D52D3}" dt="2023-02-23T05:51:02.889" v="1860" actId="20577"/>
        <pc:sldMkLst>
          <pc:docMk/>
          <pc:sldMk cId="3044707406" sldId="432"/>
        </pc:sldMkLst>
        <pc:spChg chg="mod">
          <ac:chgData name="CHEN, KATHY (PGR)" userId="S::u2267086@live.warwick.ac.uk::33ad319c-faab-44e7-b730-ab3160d18fae" providerId="AD" clId="Web-{20D6E57C-60A4-46C5-A9BD-78B1DC1D52D3}" dt="2023-02-23T05:07:48.663" v="1205" actId="20577"/>
          <ac:spMkLst>
            <pc:docMk/>
            <pc:sldMk cId="3044707406" sldId="432"/>
            <ac:spMk id="3" creationId="{6BBFEDCC-1B51-5E8D-72D3-3AE797F1178F}"/>
          </ac:spMkLst>
        </pc:spChg>
        <pc:spChg chg="mod">
          <ac:chgData name="CHEN, KATHY (PGR)" userId="S::u2267086@live.warwick.ac.uk::33ad319c-faab-44e7-b730-ab3160d18fae" providerId="AD" clId="Web-{20D6E57C-60A4-46C5-A9BD-78B1DC1D52D3}" dt="2023-02-23T05:51:02.889" v="1860" actId="20577"/>
          <ac:spMkLst>
            <pc:docMk/>
            <pc:sldMk cId="3044707406" sldId="432"/>
            <ac:spMk id="7" creationId="{7EBA17EC-68BE-5A68-472A-4B0E6C21DA87}"/>
          </ac:spMkLst>
        </pc:spChg>
        <pc:spChg chg="mod">
          <ac:chgData name="CHEN, KATHY (PGR)" userId="S::u2267086@live.warwick.ac.uk::33ad319c-faab-44e7-b730-ab3160d18fae" providerId="AD" clId="Web-{20D6E57C-60A4-46C5-A9BD-78B1DC1D52D3}" dt="2023-02-23T05:08:46.635" v="1218" actId="20577"/>
          <ac:spMkLst>
            <pc:docMk/>
            <pc:sldMk cId="3044707406" sldId="432"/>
            <ac:spMk id="9" creationId="{F5544383-E7DE-004E-E6F9-8DAAE6F8BBB7}"/>
          </ac:spMkLst>
        </pc:spChg>
        <pc:picChg chg="del">
          <ac:chgData name="CHEN, KATHY (PGR)" userId="S::u2267086@live.warwick.ac.uk::33ad319c-faab-44e7-b730-ab3160d18fae" providerId="AD" clId="Web-{20D6E57C-60A4-46C5-A9BD-78B1DC1D52D3}" dt="2023-02-23T05:07:21.786" v="1201"/>
          <ac:picMkLst>
            <pc:docMk/>
            <pc:sldMk cId="3044707406" sldId="432"/>
            <ac:picMk id="6" creationId="{BB17A74E-088B-46E9-B76C-8BE4CE9415D3}"/>
          </ac:picMkLst>
        </pc:picChg>
      </pc:sldChg>
      <pc:sldChg chg="addSp modSp add replId">
        <pc:chgData name="CHEN, KATHY (PGR)" userId="S::u2267086@live.warwick.ac.uk::33ad319c-faab-44e7-b730-ab3160d18fae" providerId="AD" clId="Web-{20D6E57C-60A4-46C5-A9BD-78B1DC1D52D3}" dt="2023-02-23T05:51:11.062" v="1862" actId="20577"/>
        <pc:sldMkLst>
          <pc:docMk/>
          <pc:sldMk cId="668251652" sldId="433"/>
        </pc:sldMkLst>
        <pc:spChg chg="mod">
          <ac:chgData name="CHEN, KATHY (PGR)" userId="S::u2267086@live.warwick.ac.uk::33ad319c-faab-44e7-b730-ab3160d18fae" providerId="AD" clId="Web-{20D6E57C-60A4-46C5-A9BD-78B1DC1D52D3}" dt="2023-02-23T05:51:11.062" v="1862" actId="20577"/>
          <ac:spMkLst>
            <pc:docMk/>
            <pc:sldMk cId="668251652" sldId="433"/>
            <ac:spMk id="7" creationId="{7EBA17EC-68BE-5A68-472A-4B0E6C21DA87}"/>
          </ac:spMkLst>
        </pc:spChg>
        <pc:spChg chg="add mod">
          <ac:chgData name="CHEN, KATHY (PGR)" userId="S::u2267086@live.warwick.ac.uk::33ad319c-faab-44e7-b730-ab3160d18fae" providerId="AD" clId="Web-{20D6E57C-60A4-46C5-A9BD-78B1DC1D52D3}" dt="2023-02-23T05:11:55.334" v="1263" actId="14100"/>
          <ac:spMkLst>
            <pc:docMk/>
            <pc:sldMk cId="668251652" sldId="433"/>
            <ac:spMk id="8" creationId="{BB457C30-3F17-2CBD-7AE2-33A9864ECA20}"/>
          </ac:spMkLst>
        </pc:spChg>
        <pc:spChg chg="mod">
          <ac:chgData name="CHEN, KATHY (PGR)" userId="S::u2267086@live.warwick.ac.uk::33ad319c-faab-44e7-b730-ab3160d18fae" providerId="AD" clId="Web-{20D6E57C-60A4-46C5-A9BD-78B1DC1D52D3}" dt="2023-02-23T05:10:58.049" v="1250" actId="20577"/>
          <ac:spMkLst>
            <pc:docMk/>
            <pc:sldMk cId="668251652" sldId="433"/>
            <ac:spMk id="9" creationId="{F5544383-E7DE-004E-E6F9-8DAAE6F8BBB7}"/>
          </ac:spMkLst>
        </pc:spChg>
        <pc:spChg chg="add mod">
          <ac:chgData name="CHEN, KATHY (PGR)" userId="S::u2267086@live.warwick.ac.uk::33ad319c-faab-44e7-b730-ab3160d18fae" providerId="AD" clId="Web-{20D6E57C-60A4-46C5-A9BD-78B1DC1D52D3}" dt="2023-02-23T05:48:36.397" v="1830" actId="20577"/>
          <ac:spMkLst>
            <pc:docMk/>
            <pc:sldMk cId="668251652" sldId="433"/>
            <ac:spMk id="10" creationId="{2936D923-3FE3-0746-A894-6B16AF16358D}"/>
          </ac:spMkLst>
        </pc:spChg>
        <pc:picChg chg="add">
          <ac:chgData name="CHEN, KATHY (PGR)" userId="S::u2267086@live.warwick.ac.uk::33ad319c-faab-44e7-b730-ab3160d18fae" providerId="AD" clId="Web-{20D6E57C-60A4-46C5-A9BD-78B1DC1D52D3}" dt="2023-02-23T05:09:31.232" v="1232"/>
          <ac:picMkLst>
            <pc:docMk/>
            <pc:sldMk cId="668251652" sldId="433"/>
            <ac:picMk id="6" creationId="{C1C69F69-079B-8573-D336-9F9440278935}"/>
          </ac:picMkLst>
        </pc:picChg>
      </pc:sldChg>
      <pc:sldChg chg="addSp delSp modSp add replId">
        <pc:chgData name="CHEN, KATHY (PGR)" userId="S::u2267086@live.warwick.ac.uk::33ad319c-faab-44e7-b730-ab3160d18fae" providerId="AD" clId="Web-{20D6E57C-60A4-46C5-A9BD-78B1DC1D52D3}" dt="2023-02-23T05:51:17" v="1864" actId="20577"/>
        <pc:sldMkLst>
          <pc:docMk/>
          <pc:sldMk cId="1473153215" sldId="434"/>
        </pc:sldMkLst>
        <pc:spChg chg="mod">
          <ac:chgData name="CHEN, KATHY (PGR)" userId="S::u2267086@live.warwick.ac.uk::33ad319c-faab-44e7-b730-ab3160d18fae" providerId="AD" clId="Web-{20D6E57C-60A4-46C5-A9BD-78B1DC1D52D3}" dt="2023-02-23T05:15:42.489" v="1317" actId="1076"/>
          <ac:spMkLst>
            <pc:docMk/>
            <pc:sldMk cId="1473153215" sldId="434"/>
            <ac:spMk id="3" creationId="{6BBFEDCC-1B51-5E8D-72D3-3AE797F1178F}"/>
          </ac:spMkLst>
        </pc:spChg>
        <pc:spChg chg="mod">
          <ac:chgData name="CHEN, KATHY (PGR)" userId="S::u2267086@live.warwick.ac.uk::33ad319c-faab-44e7-b730-ab3160d18fae" providerId="AD" clId="Web-{20D6E57C-60A4-46C5-A9BD-78B1DC1D52D3}" dt="2023-02-23T05:51:17" v="1864" actId="20577"/>
          <ac:spMkLst>
            <pc:docMk/>
            <pc:sldMk cId="1473153215" sldId="434"/>
            <ac:spMk id="7" creationId="{7EBA17EC-68BE-5A68-472A-4B0E6C21DA87}"/>
          </ac:spMkLst>
        </pc:spChg>
        <pc:spChg chg="del mod">
          <ac:chgData name="CHEN, KATHY (PGR)" userId="S::u2267086@live.warwick.ac.uk::33ad319c-faab-44e7-b730-ab3160d18fae" providerId="AD" clId="Web-{20D6E57C-60A4-46C5-A9BD-78B1DC1D52D3}" dt="2023-02-23T05:13:00.760" v="1275"/>
          <ac:spMkLst>
            <pc:docMk/>
            <pc:sldMk cId="1473153215" sldId="434"/>
            <ac:spMk id="8" creationId="{BB457C30-3F17-2CBD-7AE2-33A9864ECA20}"/>
          </ac:spMkLst>
        </pc:spChg>
        <pc:spChg chg="mod">
          <ac:chgData name="CHEN, KATHY (PGR)" userId="S::u2267086@live.warwick.ac.uk::33ad319c-faab-44e7-b730-ab3160d18fae" providerId="AD" clId="Web-{20D6E57C-60A4-46C5-A9BD-78B1DC1D52D3}" dt="2023-02-23T05:15:06.283" v="1311" actId="1076"/>
          <ac:spMkLst>
            <pc:docMk/>
            <pc:sldMk cId="1473153215" sldId="434"/>
            <ac:spMk id="9" creationId="{F5544383-E7DE-004E-E6F9-8DAAE6F8BBB7}"/>
          </ac:spMkLst>
        </pc:spChg>
        <pc:spChg chg="del">
          <ac:chgData name="CHEN, KATHY (PGR)" userId="S::u2267086@live.warwick.ac.uk::33ad319c-faab-44e7-b730-ab3160d18fae" providerId="AD" clId="Web-{20D6E57C-60A4-46C5-A9BD-78B1DC1D52D3}" dt="2023-02-23T05:13:06.307" v="1276"/>
          <ac:spMkLst>
            <pc:docMk/>
            <pc:sldMk cId="1473153215" sldId="434"/>
            <ac:spMk id="10" creationId="{2936D923-3FE3-0746-A894-6B16AF16358D}"/>
          </ac:spMkLst>
        </pc:spChg>
        <pc:spChg chg="add mod">
          <ac:chgData name="CHEN, KATHY (PGR)" userId="S::u2267086@live.warwick.ac.uk::33ad319c-faab-44e7-b730-ab3160d18fae" providerId="AD" clId="Web-{20D6E57C-60A4-46C5-A9BD-78B1DC1D52D3}" dt="2023-02-23T05:15:32.347" v="1316" actId="1076"/>
          <ac:spMkLst>
            <pc:docMk/>
            <pc:sldMk cId="1473153215" sldId="434"/>
            <ac:spMk id="11" creationId="{4FABC690-D047-F40F-B80B-636BE1564B96}"/>
          </ac:spMkLst>
        </pc:spChg>
        <pc:picChg chg="add mod">
          <ac:chgData name="CHEN, KATHY (PGR)" userId="S::u2267086@live.warwick.ac.uk::33ad319c-faab-44e7-b730-ab3160d18fae" providerId="AD" clId="Web-{20D6E57C-60A4-46C5-A9BD-78B1DC1D52D3}" dt="2023-02-23T05:13:43.935" v="1290" actId="1076"/>
          <ac:picMkLst>
            <pc:docMk/>
            <pc:sldMk cId="1473153215" sldId="434"/>
            <ac:picMk id="2" creationId="{3A35DF64-BF9C-94C4-27C9-C7C4A03E086D}"/>
          </ac:picMkLst>
        </pc:picChg>
        <pc:picChg chg="del">
          <ac:chgData name="CHEN, KATHY (PGR)" userId="S::u2267086@live.warwick.ac.uk::33ad319c-faab-44e7-b730-ab3160d18fae" providerId="AD" clId="Web-{20D6E57C-60A4-46C5-A9BD-78B1DC1D52D3}" dt="2023-02-23T05:13:12.058" v="1279"/>
          <ac:picMkLst>
            <pc:docMk/>
            <pc:sldMk cId="1473153215" sldId="434"/>
            <ac:picMk id="6" creationId="{C1C69F69-079B-8573-D336-9F9440278935}"/>
          </ac:picMkLst>
        </pc:picChg>
      </pc:sldChg>
      <pc:sldChg chg="delSp modSp add replId">
        <pc:chgData name="CHEN, KATHY (PGR)" userId="S::u2267086@live.warwick.ac.uk::33ad319c-faab-44e7-b730-ab3160d18fae" providerId="AD" clId="Web-{20D6E57C-60A4-46C5-A9BD-78B1DC1D52D3}" dt="2023-02-23T05:51:23.344" v="1867" actId="20577"/>
        <pc:sldMkLst>
          <pc:docMk/>
          <pc:sldMk cId="939915102" sldId="435"/>
        </pc:sldMkLst>
        <pc:spChg chg="mod">
          <ac:chgData name="CHEN, KATHY (PGR)" userId="S::u2267086@live.warwick.ac.uk::33ad319c-faab-44e7-b730-ab3160d18fae" providerId="AD" clId="Web-{20D6E57C-60A4-46C5-A9BD-78B1DC1D52D3}" dt="2023-02-23T05:51:23.344" v="1867" actId="20577"/>
          <ac:spMkLst>
            <pc:docMk/>
            <pc:sldMk cId="939915102" sldId="435"/>
            <ac:spMk id="7" creationId="{7EBA17EC-68BE-5A68-472A-4B0E6C21DA87}"/>
          </ac:spMkLst>
        </pc:spChg>
        <pc:spChg chg="mod">
          <ac:chgData name="CHEN, KATHY (PGR)" userId="S::u2267086@live.warwick.ac.uk::33ad319c-faab-44e7-b730-ab3160d18fae" providerId="AD" clId="Web-{20D6E57C-60A4-46C5-A9BD-78B1DC1D52D3}" dt="2023-02-23T05:16:53.149" v="1336" actId="20577"/>
          <ac:spMkLst>
            <pc:docMk/>
            <pc:sldMk cId="939915102" sldId="435"/>
            <ac:spMk id="9" creationId="{F5544383-E7DE-004E-E6F9-8DAAE6F8BBB7}"/>
          </ac:spMkLst>
        </pc:spChg>
        <pc:spChg chg="del">
          <ac:chgData name="CHEN, KATHY (PGR)" userId="S::u2267086@live.warwick.ac.uk::33ad319c-faab-44e7-b730-ab3160d18fae" providerId="AD" clId="Web-{20D6E57C-60A4-46C5-A9BD-78B1DC1D52D3}" dt="2023-02-23T05:15:52.942" v="1319"/>
          <ac:spMkLst>
            <pc:docMk/>
            <pc:sldMk cId="939915102" sldId="435"/>
            <ac:spMk id="11" creationId="{4FABC690-D047-F40F-B80B-636BE1564B96}"/>
          </ac:spMkLst>
        </pc:spChg>
        <pc:picChg chg="del">
          <ac:chgData name="CHEN, KATHY (PGR)" userId="S::u2267086@live.warwick.ac.uk::33ad319c-faab-44e7-b730-ab3160d18fae" providerId="AD" clId="Web-{20D6E57C-60A4-46C5-A9BD-78B1DC1D52D3}" dt="2023-02-23T05:15:54.318" v="1320"/>
          <ac:picMkLst>
            <pc:docMk/>
            <pc:sldMk cId="939915102" sldId="435"/>
            <ac:picMk id="2" creationId="{3A35DF64-BF9C-94C4-27C9-C7C4A03E086D}"/>
          </ac:picMkLst>
        </pc:picChg>
      </pc:sldChg>
      <pc:sldChg chg="modSp add replId">
        <pc:chgData name="CHEN, KATHY (PGR)" userId="S::u2267086@live.warwick.ac.uk::33ad319c-faab-44e7-b730-ab3160d18fae" providerId="AD" clId="Web-{20D6E57C-60A4-46C5-A9BD-78B1DC1D52D3}" dt="2023-02-23T05:51:29.453" v="1870" actId="20577"/>
        <pc:sldMkLst>
          <pc:docMk/>
          <pc:sldMk cId="1958658494" sldId="436"/>
        </pc:sldMkLst>
        <pc:spChg chg="mod">
          <ac:chgData name="CHEN, KATHY (PGR)" userId="S::u2267086@live.warwick.ac.uk::33ad319c-faab-44e7-b730-ab3160d18fae" providerId="AD" clId="Web-{20D6E57C-60A4-46C5-A9BD-78B1DC1D52D3}" dt="2023-02-23T05:51:29.453" v="1870" actId="20577"/>
          <ac:spMkLst>
            <pc:docMk/>
            <pc:sldMk cId="1958658494" sldId="436"/>
            <ac:spMk id="7" creationId="{7EBA17EC-68BE-5A68-472A-4B0E6C21DA87}"/>
          </ac:spMkLst>
        </pc:spChg>
        <pc:spChg chg="mod">
          <ac:chgData name="CHEN, KATHY (PGR)" userId="S::u2267086@live.warwick.ac.uk::33ad319c-faab-44e7-b730-ab3160d18fae" providerId="AD" clId="Web-{20D6E57C-60A4-46C5-A9BD-78B1DC1D52D3}" dt="2023-02-23T05:17:37.856" v="1350" actId="1076"/>
          <ac:spMkLst>
            <pc:docMk/>
            <pc:sldMk cId="1958658494" sldId="436"/>
            <ac:spMk id="9" creationId="{F5544383-E7DE-004E-E6F9-8DAAE6F8BBB7}"/>
          </ac:spMkLst>
        </pc:spChg>
      </pc:sldChg>
      <pc:sldChg chg="modSp add replId">
        <pc:chgData name="CHEN, KATHY (PGR)" userId="S::u2267086@live.warwick.ac.uk::33ad319c-faab-44e7-b730-ab3160d18fae" providerId="AD" clId="Web-{20D6E57C-60A4-46C5-A9BD-78B1DC1D52D3}" dt="2023-02-23T05:51:35.407" v="1872" actId="20577"/>
        <pc:sldMkLst>
          <pc:docMk/>
          <pc:sldMk cId="784896293" sldId="437"/>
        </pc:sldMkLst>
        <pc:spChg chg="mod">
          <ac:chgData name="CHEN, KATHY (PGR)" userId="S::u2267086@live.warwick.ac.uk::33ad319c-faab-44e7-b730-ab3160d18fae" providerId="AD" clId="Web-{20D6E57C-60A4-46C5-A9BD-78B1DC1D52D3}" dt="2023-02-23T05:51:35.407" v="1872" actId="20577"/>
          <ac:spMkLst>
            <pc:docMk/>
            <pc:sldMk cId="784896293" sldId="437"/>
            <ac:spMk id="7" creationId="{7EBA17EC-68BE-5A68-472A-4B0E6C21DA87}"/>
          </ac:spMkLst>
        </pc:spChg>
        <pc:spChg chg="mod">
          <ac:chgData name="CHEN, KATHY (PGR)" userId="S::u2267086@live.warwick.ac.uk::33ad319c-faab-44e7-b730-ab3160d18fae" providerId="AD" clId="Web-{20D6E57C-60A4-46C5-A9BD-78B1DC1D52D3}" dt="2023-02-23T05:18:22.046" v="1372" actId="1076"/>
          <ac:spMkLst>
            <pc:docMk/>
            <pc:sldMk cId="784896293" sldId="437"/>
            <ac:spMk id="9" creationId="{F5544383-E7DE-004E-E6F9-8DAAE6F8BBB7}"/>
          </ac:spMkLst>
        </pc:spChg>
      </pc:sldChg>
      <pc:sldChg chg="addSp modSp add replId">
        <pc:chgData name="CHEN, KATHY (PGR)" userId="S::u2267086@live.warwick.ac.uk::33ad319c-faab-44e7-b730-ab3160d18fae" providerId="AD" clId="Web-{20D6E57C-60A4-46C5-A9BD-78B1DC1D52D3}" dt="2023-02-23T05:51:41.735" v="1874" actId="20577"/>
        <pc:sldMkLst>
          <pc:docMk/>
          <pc:sldMk cId="1132989262" sldId="438"/>
        </pc:sldMkLst>
        <pc:spChg chg="mod">
          <ac:chgData name="CHEN, KATHY (PGR)" userId="S::u2267086@live.warwick.ac.uk::33ad319c-faab-44e7-b730-ab3160d18fae" providerId="AD" clId="Web-{20D6E57C-60A4-46C5-A9BD-78B1DC1D52D3}" dt="2023-02-23T05:51:41.735" v="1874" actId="20577"/>
          <ac:spMkLst>
            <pc:docMk/>
            <pc:sldMk cId="1132989262" sldId="438"/>
            <ac:spMk id="7" creationId="{7EBA17EC-68BE-5A68-472A-4B0E6C21DA87}"/>
          </ac:spMkLst>
        </pc:spChg>
        <pc:spChg chg="mod">
          <ac:chgData name="CHEN, KATHY (PGR)" userId="S::u2267086@live.warwick.ac.uk::33ad319c-faab-44e7-b730-ab3160d18fae" providerId="AD" clId="Web-{20D6E57C-60A4-46C5-A9BD-78B1DC1D52D3}" dt="2023-02-23T05:19:55.224" v="1395" actId="20577"/>
          <ac:spMkLst>
            <pc:docMk/>
            <pc:sldMk cId="1132989262" sldId="438"/>
            <ac:spMk id="9" creationId="{F5544383-E7DE-004E-E6F9-8DAAE6F8BBB7}"/>
          </ac:spMkLst>
        </pc:spChg>
        <pc:picChg chg="add">
          <ac:chgData name="CHEN, KATHY (PGR)" userId="S::u2267086@live.warwick.ac.uk::33ad319c-faab-44e7-b730-ab3160d18fae" providerId="AD" clId="Web-{20D6E57C-60A4-46C5-A9BD-78B1DC1D52D3}" dt="2023-02-23T05:19:10.643" v="1383"/>
          <ac:picMkLst>
            <pc:docMk/>
            <pc:sldMk cId="1132989262" sldId="438"/>
            <ac:picMk id="6" creationId="{857D0353-7C29-AFC2-477F-0669FC358F38}"/>
          </ac:picMkLst>
        </pc:picChg>
      </pc:sldChg>
      <pc:sldChg chg="addSp delSp modSp add replId">
        <pc:chgData name="CHEN, KATHY (PGR)" userId="S::u2267086@live.warwick.ac.uk::33ad319c-faab-44e7-b730-ab3160d18fae" providerId="AD" clId="Web-{20D6E57C-60A4-46C5-A9BD-78B1DC1D52D3}" dt="2023-02-23T05:51:48.330" v="1876" actId="20577"/>
        <pc:sldMkLst>
          <pc:docMk/>
          <pc:sldMk cId="808743633" sldId="439"/>
        </pc:sldMkLst>
        <pc:spChg chg="mod">
          <ac:chgData name="CHEN, KATHY (PGR)" userId="S::u2267086@live.warwick.ac.uk::33ad319c-faab-44e7-b730-ab3160d18fae" providerId="AD" clId="Web-{20D6E57C-60A4-46C5-A9BD-78B1DC1D52D3}" dt="2023-02-23T05:51:48.330" v="1876" actId="20577"/>
          <ac:spMkLst>
            <pc:docMk/>
            <pc:sldMk cId="808743633" sldId="439"/>
            <ac:spMk id="7" creationId="{7EBA17EC-68BE-5A68-472A-4B0E6C21DA87}"/>
          </ac:spMkLst>
        </pc:spChg>
        <pc:spChg chg="mod">
          <ac:chgData name="CHEN, KATHY (PGR)" userId="S::u2267086@live.warwick.ac.uk::33ad319c-faab-44e7-b730-ab3160d18fae" providerId="AD" clId="Web-{20D6E57C-60A4-46C5-A9BD-78B1DC1D52D3}" dt="2023-02-23T05:21:39.371" v="1415" actId="14100"/>
          <ac:spMkLst>
            <pc:docMk/>
            <pc:sldMk cId="808743633" sldId="439"/>
            <ac:spMk id="9" creationId="{F5544383-E7DE-004E-E6F9-8DAAE6F8BBB7}"/>
          </ac:spMkLst>
        </pc:spChg>
        <pc:picChg chg="add del mod">
          <ac:chgData name="CHEN, KATHY (PGR)" userId="S::u2267086@live.warwick.ac.uk::33ad319c-faab-44e7-b730-ab3160d18fae" providerId="AD" clId="Web-{20D6E57C-60A4-46C5-A9BD-78B1DC1D52D3}" dt="2023-02-23T05:22:35.405" v="1422"/>
          <ac:picMkLst>
            <pc:docMk/>
            <pc:sldMk cId="808743633" sldId="439"/>
            <ac:picMk id="2" creationId="{21E80C7F-6FB5-CB1B-0D2E-F71511F99D4A}"/>
          </ac:picMkLst>
        </pc:picChg>
        <pc:picChg chg="del">
          <ac:chgData name="CHEN, KATHY (PGR)" userId="S::u2267086@live.warwick.ac.uk::33ad319c-faab-44e7-b730-ab3160d18fae" providerId="AD" clId="Web-{20D6E57C-60A4-46C5-A9BD-78B1DC1D52D3}" dt="2023-02-23T05:20:02.818" v="1399"/>
          <ac:picMkLst>
            <pc:docMk/>
            <pc:sldMk cId="808743633" sldId="439"/>
            <ac:picMk id="6" creationId="{857D0353-7C29-AFC2-477F-0669FC358F38}"/>
          </ac:picMkLst>
        </pc:picChg>
      </pc:sldChg>
      <pc:sldChg chg="modSp add replId">
        <pc:chgData name="CHEN, KATHY (PGR)" userId="S::u2267086@live.warwick.ac.uk::33ad319c-faab-44e7-b730-ab3160d18fae" providerId="AD" clId="Web-{20D6E57C-60A4-46C5-A9BD-78B1DC1D52D3}" dt="2023-02-23T05:51:54.611" v="1879" actId="20577"/>
        <pc:sldMkLst>
          <pc:docMk/>
          <pc:sldMk cId="95705229" sldId="440"/>
        </pc:sldMkLst>
        <pc:spChg chg="mod">
          <ac:chgData name="CHEN, KATHY (PGR)" userId="S::u2267086@live.warwick.ac.uk::33ad319c-faab-44e7-b730-ab3160d18fae" providerId="AD" clId="Web-{20D6E57C-60A4-46C5-A9BD-78B1DC1D52D3}" dt="2023-02-23T05:51:54.611" v="1879" actId="20577"/>
          <ac:spMkLst>
            <pc:docMk/>
            <pc:sldMk cId="95705229" sldId="440"/>
            <ac:spMk id="7" creationId="{7EBA17EC-68BE-5A68-472A-4B0E6C21DA87}"/>
          </ac:spMkLst>
        </pc:spChg>
        <pc:spChg chg="mod">
          <ac:chgData name="CHEN, KATHY (PGR)" userId="S::u2267086@live.warwick.ac.uk::33ad319c-faab-44e7-b730-ab3160d18fae" providerId="AD" clId="Web-{20D6E57C-60A4-46C5-A9BD-78B1DC1D52D3}" dt="2023-02-23T05:21:56.809" v="1418" actId="20577"/>
          <ac:spMkLst>
            <pc:docMk/>
            <pc:sldMk cId="95705229" sldId="440"/>
            <ac:spMk id="9" creationId="{F5544383-E7DE-004E-E6F9-8DAAE6F8BBB7}"/>
          </ac:spMkLst>
        </pc:spChg>
        <pc:picChg chg="mod">
          <ac:chgData name="CHEN, KATHY (PGR)" userId="S::u2267086@live.warwick.ac.uk::33ad319c-faab-44e7-b730-ab3160d18fae" providerId="AD" clId="Web-{20D6E57C-60A4-46C5-A9BD-78B1DC1D52D3}" dt="2023-02-23T05:22:08.169" v="1421" actId="1076"/>
          <ac:picMkLst>
            <pc:docMk/>
            <pc:sldMk cId="95705229" sldId="440"/>
            <ac:picMk id="2" creationId="{21E80C7F-6FB5-CB1B-0D2E-F71511F99D4A}"/>
          </ac:picMkLst>
        </pc:picChg>
      </pc:sldChg>
      <pc:sldChg chg="delSp modSp add replId">
        <pc:chgData name="CHEN, KATHY (PGR)" userId="S::u2267086@live.warwick.ac.uk::33ad319c-faab-44e7-b730-ab3160d18fae" providerId="AD" clId="Web-{20D6E57C-60A4-46C5-A9BD-78B1DC1D52D3}" dt="2023-02-23T05:52:02.502" v="1882" actId="20577"/>
        <pc:sldMkLst>
          <pc:docMk/>
          <pc:sldMk cId="875510010" sldId="441"/>
        </pc:sldMkLst>
        <pc:spChg chg="mod">
          <ac:chgData name="CHEN, KATHY (PGR)" userId="S::u2267086@live.warwick.ac.uk::33ad319c-faab-44e7-b730-ab3160d18fae" providerId="AD" clId="Web-{20D6E57C-60A4-46C5-A9BD-78B1DC1D52D3}" dt="2023-02-23T05:52:02.502" v="1882" actId="20577"/>
          <ac:spMkLst>
            <pc:docMk/>
            <pc:sldMk cId="875510010" sldId="441"/>
            <ac:spMk id="7" creationId="{7EBA17EC-68BE-5A68-472A-4B0E6C21DA87}"/>
          </ac:spMkLst>
        </pc:spChg>
        <pc:spChg chg="mod">
          <ac:chgData name="CHEN, KATHY (PGR)" userId="S::u2267086@live.warwick.ac.uk::33ad319c-faab-44e7-b730-ab3160d18fae" providerId="AD" clId="Web-{20D6E57C-60A4-46C5-A9BD-78B1DC1D52D3}" dt="2023-02-23T05:26:30.095" v="1472" actId="20577"/>
          <ac:spMkLst>
            <pc:docMk/>
            <pc:sldMk cId="875510010" sldId="441"/>
            <ac:spMk id="9" creationId="{F5544383-E7DE-004E-E6F9-8DAAE6F8BBB7}"/>
          </ac:spMkLst>
        </pc:spChg>
        <pc:picChg chg="del">
          <ac:chgData name="CHEN, KATHY (PGR)" userId="S::u2267086@live.warwick.ac.uk::33ad319c-faab-44e7-b730-ab3160d18fae" providerId="AD" clId="Web-{20D6E57C-60A4-46C5-A9BD-78B1DC1D52D3}" dt="2023-02-23T05:22:53.578" v="1424"/>
          <ac:picMkLst>
            <pc:docMk/>
            <pc:sldMk cId="875510010" sldId="441"/>
            <ac:picMk id="2" creationId="{21E80C7F-6FB5-CB1B-0D2E-F71511F99D4A}"/>
          </ac:picMkLst>
        </pc:picChg>
      </pc:sldChg>
      <pc:sldChg chg="modSp add replId">
        <pc:chgData name="CHEN, KATHY (PGR)" userId="S::u2267086@live.warwick.ac.uk::33ad319c-faab-44e7-b730-ab3160d18fae" providerId="AD" clId="Web-{20D6E57C-60A4-46C5-A9BD-78B1DC1D52D3}" dt="2023-02-23T05:52:08.237" v="1885" actId="20577"/>
        <pc:sldMkLst>
          <pc:docMk/>
          <pc:sldMk cId="3415514596" sldId="442"/>
        </pc:sldMkLst>
        <pc:spChg chg="mod">
          <ac:chgData name="CHEN, KATHY (PGR)" userId="S::u2267086@live.warwick.ac.uk::33ad319c-faab-44e7-b730-ab3160d18fae" providerId="AD" clId="Web-{20D6E57C-60A4-46C5-A9BD-78B1DC1D52D3}" dt="2023-02-23T05:52:08.237" v="1885" actId="20577"/>
          <ac:spMkLst>
            <pc:docMk/>
            <pc:sldMk cId="3415514596" sldId="442"/>
            <ac:spMk id="7" creationId="{7EBA17EC-68BE-5A68-472A-4B0E6C21DA87}"/>
          </ac:spMkLst>
        </pc:spChg>
        <pc:spChg chg="mod">
          <ac:chgData name="CHEN, KATHY (PGR)" userId="S::u2267086@live.warwick.ac.uk::33ad319c-faab-44e7-b730-ab3160d18fae" providerId="AD" clId="Web-{20D6E57C-60A4-46C5-A9BD-78B1DC1D52D3}" dt="2023-02-23T05:32:08.945" v="1609" actId="20577"/>
          <ac:spMkLst>
            <pc:docMk/>
            <pc:sldMk cId="3415514596" sldId="442"/>
            <ac:spMk id="9" creationId="{F5544383-E7DE-004E-E6F9-8DAAE6F8BBB7}"/>
          </ac:spMkLst>
        </pc:spChg>
      </pc:sldChg>
      <pc:sldChg chg="modSp add replId">
        <pc:chgData name="CHEN, KATHY (PGR)" userId="S::u2267086@live.warwick.ac.uk::33ad319c-faab-44e7-b730-ab3160d18fae" providerId="AD" clId="Web-{20D6E57C-60A4-46C5-A9BD-78B1DC1D52D3}" dt="2023-02-23T05:52:15.987" v="1887" actId="20577"/>
        <pc:sldMkLst>
          <pc:docMk/>
          <pc:sldMk cId="419812003" sldId="443"/>
        </pc:sldMkLst>
        <pc:spChg chg="mod">
          <ac:chgData name="CHEN, KATHY (PGR)" userId="S::u2267086@live.warwick.ac.uk::33ad319c-faab-44e7-b730-ab3160d18fae" providerId="AD" clId="Web-{20D6E57C-60A4-46C5-A9BD-78B1DC1D52D3}" dt="2023-02-23T05:52:15.987" v="1887" actId="20577"/>
          <ac:spMkLst>
            <pc:docMk/>
            <pc:sldMk cId="419812003" sldId="443"/>
            <ac:spMk id="7" creationId="{7EBA17EC-68BE-5A68-472A-4B0E6C21DA87}"/>
          </ac:spMkLst>
        </pc:spChg>
        <pc:spChg chg="mod">
          <ac:chgData name="CHEN, KATHY (PGR)" userId="S::u2267086@live.warwick.ac.uk::33ad319c-faab-44e7-b730-ab3160d18fae" providerId="AD" clId="Web-{20D6E57C-60A4-46C5-A9BD-78B1DC1D52D3}" dt="2023-02-23T05:33:16.636" v="1625" actId="1076"/>
          <ac:spMkLst>
            <pc:docMk/>
            <pc:sldMk cId="419812003" sldId="443"/>
            <ac:spMk id="9" creationId="{F5544383-E7DE-004E-E6F9-8DAAE6F8BBB7}"/>
          </ac:spMkLst>
        </pc:spChg>
      </pc:sldChg>
      <pc:sldChg chg="addSp modSp add replId">
        <pc:chgData name="CHEN, KATHY (PGR)" userId="S::u2267086@live.warwick.ac.uk::33ad319c-faab-44e7-b730-ab3160d18fae" providerId="AD" clId="Web-{20D6E57C-60A4-46C5-A9BD-78B1DC1D52D3}" dt="2023-02-23T05:52:22.597" v="1890" actId="20577"/>
        <pc:sldMkLst>
          <pc:docMk/>
          <pc:sldMk cId="3134378513" sldId="444"/>
        </pc:sldMkLst>
        <pc:spChg chg="mod">
          <ac:chgData name="CHEN, KATHY (PGR)" userId="S::u2267086@live.warwick.ac.uk::33ad319c-faab-44e7-b730-ab3160d18fae" providerId="AD" clId="Web-{20D6E57C-60A4-46C5-A9BD-78B1DC1D52D3}" dt="2023-02-23T05:52:22.597" v="1890" actId="20577"/>
          <ac:spMkLst>
            <pc:docMk/>
            <pc:sldMk cId="3134378513" sldId="444"/>
            <ac:spMk id="7" creationId="{7EBA17EC-68BE-5A68-472A-4B0E6C21DA87}"/>
          </ac:spMkLst>
        </pc:spChg>
        <pc:spChg chg="mod">
          <ac:chgData name="CHEN, KATHY (PGR)" userId="S::u2267086@live.warwick.ac.uk::33ad319c-faab-44e7-b730-ab3160d18fae" providerId="AD" clId="Web-{20D6E57C-60A4-46C5-A9BD-78B1DC1D52D3}" dt="2023-02-23T05:35:14.428" v="1650" actId="1076"/>
          <ac:spMkLst>
            <pc:docMk/>
            <pc:sldMk cId="3134378513" sldId="444"/>
            <ac:spMk id="9" creationId="{F5544383-E7DE-004E-E6F9-8DAAE6F8BBB7}"/>
          </ac:spMkLst>
        </pc:spChg>
        <pc:picChg chg="add mod">
          <ac:chgData name="CHEN, KATHY (PGR)" userId="S::u2267086@live.warwick.ac.uk::33ad319c-faab-44e7-b730-ab3160d18fae" providerId="AD" clId="Web-{20D6E57C-60A4-46C5-A9BD-78B1DC1D52D3}" dt="2023-02-23T05:35:18.194" v="1651" actId="1076"/>
          <ac:picMkLst>
            <pc:docMk/>
            <pc:sldMk cId="3134378513" sldId="444"/>
            <ac:picMk id="2" creationId="{D983BDCE-5BC1-883F-6ECB-4476E4636852}"/>
          </ac:picMkLst>
        </pc:picChg>
      </pc:sldChg>
      <pc:sldChg chg="modSp add replId">
        <pc:chgData name="CHEN, KATHY (PGR)" userId="S::u2267086@live.warwick.ac.uk::33ad319c-faab-44e7-b730-ab3160d18fae" providerId="AD" clId="Web-{20D6E57C-60A4-46C5-A9BD-78B1DC1D52D3}" dt="2023-02-23T05:52:29.113" v="1893" actId="20577"/>
        <pc:sldMkLst>
          <pc:docMk/>
          <pc:sldMk cId="1869768606" sldId="445"/>
        </pc:sldMkLst>
        <pc:spChg chg="mod">
          <ac:chgData name="CHEN, KATHY (PGR)" userId="S::u2267086@live.warwick.ac.uk::33ad319c-faab-44e7-b730-ab3160d18fae" providerId="AD" clId="Web-{20D6E57C-60A4-46C5-A9BD-78B1DC1D52D3}" dt="2023-02-23T05:52:29.113" v="1893" actId="20577"/>
          <ac:spMkLst>
            <pc:docMk/>
            <pc:sldMk cId="1869768606" sldId="445"/>
            <ac:spMk id="7" creationId="{7EBA17EC-68BE-5A68-472A-4B0E6C21DA87}"/>
          </ac:spMkLst>
        </pc:spChg>
        <pc:spChg chg="mod">
          <ac:chgData name="CHEN, KATHY (PGR)" userId="S::u2267086@live.warwick.ac.uk::33ad319c-faab-44e7-b730-ab3160d18fae" providerId="AD" clId="Web-{20D6E57C-60A4-46C5-A9BD-78B1DC1D52D3}" dt="2023-02-23T05:36:18.510" v="1687" actId="20577"/>
          <ac:spMkLst>
            <pc:docMk/>
            <pc:sldMk cId="1869768606" sldId="445"/>
            <ac:spMk id="9" creationId="{F5544383-E7DE-004E-E6F9-8DAAE6F8BBB7}"/>
          </ac:spMkLst>
        </pc:spChg>
        <pc:picChg chg="mod">
          <ac:chgData name="CHEN, KATHY (PGR)" userId="S::u2267086@live.warwick.ac.uk::33ad319c-faab-44e7-b730-ab3160d18fae" providerId="AD" clId="Web-{20D6E57C-60A4-46C5-A9BD-78B1DC1D52D3}" dt="2023-02-23T05:36:23.620" v="1688" actId="1076"/>
          <ac:picMkLst>
            <pc:docMk/>
            <pc:sldMk cId="1869768606" sldId="445"/>
            <ac:picMk id="2" creationId="{D983BDCE-5BC1-883F-6ECB-4476E4636852}"/>
          </ac:picMkLst>
        </pc:picChg>
      </pc:sldChg>
      <pc:sldChg chg="delSp modSp add replId">
        <pc:chgData name="CHEN, KATHY (PGR)" userId="S::u2267086@live.warwick.ac.uk::33ad319c-faab-44e7-b730-ab3160d18fae" providerId="AD" clId="Web-{20D6E57C-60A4-46C5-A9BD-78B1DC1D52D3}" dt="2023-02-23T05:52:35.707" v="1895" actId="20577"/>
        <pc:sldMkLst>
          <pc:docMk/>
          <pc:sldMk cId="60204641" sldId="446"/>
        </pc:sldMkLst>
        <pc:spChg chg="mod">
          <ac:chgData name="CHEN, KATHY (PGR)" userId="S::u2267086@live.warwick.ac.uk::33ad319c-faab-44e7-b730-ab3160d18fae" providerId="AD" clId="Web-{20D6E57C-60A4-46C5-A9BD-78B1DC1D52D3}" dt="2023-02-23T05:52:35.707" v="1895" actId="20577"/>
          <ac:spMkLst>
            <pc:docMk/>
            <pc:sldMk cId="60204641" sldId="446"/>
            <ac:spMk id="7" creationId="{7EBA17EC-68BE-5A68-472A-4B0E6C21DA87}"/>
          </ac:spMkLst>
        </pc:spChg>
        <pc:spChg chg="mod">
          <ac:chgData name="CHEN, KATHY (PGR)" userId="S::u2267086@live.warwick.ac.uk::33ad319c-faab-44e7-b730-ab3160d18fae" providerId="AD" clId="Web-{20D6E57C-60A4-46C5-A9BD-78B1DC1D52D3}" dt="2023-02-23T05:37:23.076" v="1701" actId="20577"/>
          <ac:spMkLst>
            <pc:docMk/>
            <pc:sldMk cId="60204641" sldId="446"/>
            <ac:spMk id="9" creationId="{F5544383-E7DE-004E-E6F9-8DAAE6F8BBB7}"/>
          </ac:spMkLst>
        </pc:spChg>
        <pc:picChg chg="del">
          <ac:chgData name="CHEN, KATHY (PGR)" userId="S::u2267086@live.warwick.ac.uk::33ad319c-faab-44e7-b730-ab3160d18fae" providerId="AD" clId="Web-{20D6E57C-60A4-46C5-A9BD-78B1DC1D52D3}" dt="2023-02-23T05:37:07.028" v="1690"/>
          <ac:picMkLst>
            <pc:docMk/>
            <pc:sldMk cId="60204641" sldId="446"/>
            <ac:picMk id="2" creationId="{D983BDCE-5BC1-883F-6ECB-4476E4636852}"/>
          </ac:picMkLst>
        </pc:picChg>
      </pc:sldChg>
      <pc:sldChg chg="modSp add replId">
        <pc:chgData name="CHEN, KATHY (PGR)" userId="S::u2267086@live.warwick.ac.uk::33ad319c-faab-44e7-b730-ab3160d18fae" providerId="AD" clId="Web-{20D6E57C-60A4-46C5-A9BD-78B1DC1D52D3}" dt="2023-02-23T05:52:59.959" v="1907" actId="14100"/>
        <pc:sldMkLst>
          <pc:docMk/>
          <pc:sldMk cId="3618584411" sldId="447"/>
        </pc:sldMkLst>
        <pc:spChg chg="mod">
          <ac:chgData name="CHEN, KATHY (PGR)" userId="S::u2267086@live.warwick.ac.uk::33ad319c-faab-44e7-b730-ab3160d18fae" providerId="AD" clId="Web-{20D6E57C-60A4-46C5-A9BD-78B1DC1D52D3}" dt="2023-02-23T05:38:58.972" v="1711" actId="14100"/>
          <ac:spMkLst>
            <pc:docMk/>
            <pc:sldMk cId="3618584411" sldId="447"/>
            <ac:spMk id="3" creationId="{6BBFEDCC-1B51-5E8D-72D3-3AE797F1178F}"/>
          </ac:spMkLst>
        </pc:spChg>
        <pc:spChg chg="mod">
          <ac:chgData name="CHEN, KATHY (PGR)" userId="S::u2267086@live.warwick.ac.uk::33ad319c-faab-44e7-b730-ab3160d18fae" providerId="AD" clId="Web-{20D6E57C-60A4-46C5-A9BD-78B1DC1D52D3}" dt="2023-02-23T05:52:59.959" v="1907" actId="14100"/>
          <ac:spMkLst>
            <pc:docMk/>
            <pc:sldMk cId="3618584411" sldId="447"/>
            <ac:spMk id="7" creationId="{7EBA17EC-68BE-5A68-472A-4B0E6C21DA87}"/>
          </ac:spMkLst>
        </pc:spChg>
        <pc:spChg chg="mod">
          <ac:chgData name="CHEN, KATHY (PGR)" userId="S::u2267086@live.warwick.ac.uk::33ad319c-faab-44e7-b730-ab3160d18fae" providerId="AD" clId="Web-{20D6E57C-60A4-46C5-A9BD-78B1DC1D52D3}" dt="2023-02-23T05:39:18.567" v="1716" actId="20577"/>
          <ac:spMkLst>
            <pc:docMk/>
            <pc:sldMk cId="3618584411" sldId="447"/>
            <ac:spMk id="9" creationId="{F5544383-E7DE-004E-E6F9-8DAAE6F8BBB7}"/>
          </ac:spMkLst>
        </pc:spChg>
      </pc:sldChg>
      <pc:sldChg chg="addSp modSp add replId">
        <pc:chgData name="CHEN, KATHY (PGR)" userId="S::u2267086@live.warwick.ac.uk::33ad319c-faab-44e7-b730-ab3160d18fae" providerId="AD" clId="Web-{20D6E57C-60A4-46C5-A9BD-78B1DC1D52D3}" dt="2023-02-23T05:53:16.147" v="1911" actId="20577"/>
        <pc:sldMkLst>
          <pc:docMk/>
          <pc:sldMk cId="3233792729" sldId="448"/>
        </pc:sldMkLst>
        <pc:spChg chg="mod">
          <ac:chgData name="CHEN, KATHY (PGR)" userId="S::u2267086@live.warwick.ac.uk::33ad319c-faab-44e7-b730-ab3160d18fae" providerId="AD" clId="Web-{20D6E57C-60A4-46C5-A9BD-78B1DC1D52D3}" dt="2023-02-23T05:53:16.147" v="1911" actId="20577"/>
          <ac:spMkLst>
            <pc:docMk/>
            <pc:sldMk cId="3233792729" sldId="448"/>
            <ac:spMk id="7" creationId="{7EBA17EC-68BE-5A68-472A-4B0E6C21DA87}"/>
          </ac:spMkLst>
        </pc:spChg>
        <pc:spChg chg="mod">
          <ac:chgData name="CHEN, KATHY (PGR)" userId="S::u2267086@live.warwick.ac.uk::33ad319c-faab-44e7-b730-ab3160d18fae" providerId="AD" clId="Web-{20D6E57C-60A4-46C5-A9BD-78B1DC1D52D3}" dt="2023-02-23T05:40:00.742" v="1728" actId="20577"/>
          <ac:spMkLst>
            <pc:docMk/>
            <pc:sldMk cId="3233792729" sldId="448"/>
            <ac:spMk id="9" creationId="{F5544383-E7DE-004E-E6F9-8DAAE6F8BBB7}"/>
          </ac:spMkLst>
        </pc:spChg>
        <pc:picChg chg="add mod">
          <ac:chgData name="CHEN, KATHY (PGR)" userId="S::u2267086@live.warwick.ac.uk::33ad319c-faab-44e7-b730-ab3160d18fae" providerId="AD" clId="Web-{20D6E57C-60A4-46C5-A9BD-78B1DC1D52D3}" dt="2023-02-23T05:40:09.914" v="1732" actId="1076"/>
          <ac:picMkLst>
            <pc:docMk/>
            <pc:sldMk cId="3233792729" sldId="448"/>
            <ac:picMk id="2" creationId="{364D5BF9-0DCE-F821-9D3D-A643F5AFDD6D}"/>
          </ac:picMkLst>
        </pc:picChg>
      </pc:sldChg>
      <pc:sldChg chg="addSp delSp modSp add del replId">
        <pc:chgData name="CHEN, KATHY (PGR)" userId="S::u2267086@live.warwick.ac.uk::33ad319c-faab-44e7-b730-ab3160d18fae" providerId="AD" clId="Web-{20D6E57C-60A4-46C5-A9BD-78B1DC1D52D3}" dt="2023-02-23T18:05:45.572" v="1928"/>
        <pc:sldMkLst>
          <pc:docMk/>
          <pc:sldMk cId="386450272" sldId="449"/>
        </pc:sldMkLst>
        <pc:spChg chg="mod">
          <ac:chgData name="CHEN, KATHY (PGR)" userId="S::u2267086@live.warwick.ac.uk::33ad319c-faab-44e7-b730-ab3160d18fae" providerId="AD" clId="Web-{20D6E57C-60A4-46C5-A9BD-78B1DC1D52D3}" dt="2023-02-23T18:05:40.447" v="1926" actId="20577"/>
          <ac:spMkLst>
            <pc:docMk/>
            <pc:sldMk cId="386450272" sldId="449"/>
            <ac:spMk id="3" creationId="{6BBFEDCC-1B51-5E8D-72D3-3AE797F1178F}"/>
          </ac:spMkLst>
        </pc:spChg>
        <pc:spChg chg="add del">
          <ac:chgData name="CHEN, KATHY (PGR)" userId="S::u2267086@live.warwick.ac.uk::33ad319c-faab-44e7-b730-ab3160d18fae" providerId="AD" clId="Web-{20D6E57C-60A4-46C5-A9BD-78B1DC1D52D3}" dt="2023-02-23T05:40:52.682" v="1738"/>
          <ac:spMkLst>
            <pc:docMk/>
            <pc:sldMk cId="386450272" sldId="449"/>
            <ac:spMk id="6" creationId="{E4217E72-B90F-A789-E325-80EB0C1C3C43}"/>
          </ac:spMkLst>
        </pc:spChg>
        <pc:spChg chg="mod">
          <ac:chgData name="CHEN, KATHY (PGR)" userId="S::u2267086@live.warwick.ac.uk::33ad319c-faab-44e7-b730-ab3160d18fae" providerId="AD" clId="Web-{20D6E57C-60A4-46C5-A9BD-78B1DC1D52D3}" dt="2023-02-23T05:53:49.555" v="1924" actId="20577"/>
          <ac:spMkLst>
            <pc:docMk/>
            <pc:sldMk cId="386450272" sldId="449"/>
            <ac:spMk id="7" creationId="{7EBA17EC-68BE-5A68-472A-4B0E6C21DA87}"/>
          </ac:spMkLst>
        </pc:spChg>
        <pc:spChg chg="add del mod">
          <ac:chgData name="CHEN, KATHY (PGR)" userId="S::u2267086@live.warwick.ac.uk::33ad319c-faab-44e7-b730-ab3160d18fae" providerId="AD" clId="Web-{20D6E57C-60A4-46C5-A9BD-78B1DC1D52D3}" dt="2023-02-23T05:53:25.491" v="1912"/>
          <ac:spMkLst>
            <pc:docMk/>
            <pc:sldMk cId="386450272" sldId="449"/>
            <ac:spMk id="8" creationId="{0888E754-4075-932B-293C-0D35A2F43B6E}"/>
          </ac:spMkLst>
        </pc:spChg>
        <pc:spChg chg="del mod">
          <ac:chgData name="CHEN, KATHY (PGR)" userId="S::u2267086@live.warwick.ac.uk::33ad319c-faab-44e7-b730-ab3160d18fae" providerId="AD" clId="Web-{20D6E57C-60A4-46C5-A9BD-78B1DC1D52D3}" dt="2023-02-23T05:41:48.717" v="1752"/>
          <ac:spMkLst>
            <pc:docMk/>
            <pc:sldMk cId="386450272" sldId="449"/>
            <ac:spMk id="9" creationId="{F5544383-E7DE-004E-E6F9-8DAAE6F8BBB7}"/>
          </ac:spMkLst>
        </pc:spChg>
        <pc:spChg chg="add del mod">
          <ac:chgData name="CHEN, KATHY (PGR)" userId="S::u2267086@live.warwick.ac.uk::33ad319c-faab-44e7-b730-ab3160d18fae" providerId="AD" clId="Web-{20D6E57C-60A4-46C5-A9BD-78B1DC1D52D3}" dt="2023-02-23T05:41:40.060" v="1748"/>
          <ac:spMkLst>
            <pc:docMk/>
            <pc:sldMk cId="386450272" sldId="449"/>
            <ac:spMk id="10" creationId="{0C345199-A9BD-E283-0E92-7F3EB3D1545D}"/>
          </ac:spMkLst>
        </pc:spChg>
        <pc:spChg chg="add del mod">
          <ac:chgData name="CHEN, KATHY (PGR)" userId="S::u2267086@live.warwick.ac.uk::33ad319c-faab-44e7-b730-ab3160d18fae" providerId="AD" clId="Web-{20D6E57C-60A4-46C5-A9BD-78B1DC1D52D3}" dt="2023-02-23T05:53:27.335" v="1913"/>
          <ac:spMkLst>
            <pc:docMk/>
            <pc:sldMk cId="386450272" sldId="449"/>
            <ac:spMk id="11" creationId="{87594642-13EB-A557-6C2E-4250ADDD0D19}"/>
          </ac:spMkLst>
        </pc:spChg>
        <pc:spChg chg="add del mod">
          <ac:chgData name="CHEN, KATHY (PGR)" userId="S::u2267086@live.warwick.ac.uk::33ad319c-faab-44e7-b730-ab3160d18fae" providerId="AD" clId="Web-{20D6E57C-60A4-46C5-A9BD-78B1DC1D52D3}" dt="2023-02-23T05:53:33.664" v="1915"/>
          <ac:spMkLst>
            <pc:docMk/>
            <pc:sldMk cId="386450272" sldId="449"/>
            <ac:spMk id="12" creationId="{23864213-7F2A-EA95-D05C-7C1A7F281358}"/>
          </ac:spMkLst>
        </pc:spChg>
        <pc:spChg chg="add del mod">
          <ac:chgData name="CHEN, KATHY (PGR)" userId="S::u2267086@live.warwick.ac.uk::33ad319c-faab-44e7-b730-ab3160d18fae" providerId="AD" clId="Web-{20D6E57C-60A4-46C5-A9BD-78B1DC1D52D3}" dt="2023-02-23T05:44:05.365" v="1785"/>
          <ac:spMkLst>
            <pc:docMk/>
            <pc:sldMk cId="386450272" sldId="449"/>
            <ac:spMk id="13" creationId="{7FC18A72-AF67-CE55-E475-FCD2327EF805}"/>
          </ac:spMkLst>
        </pc:spChg>
        <pc:picChg chg="del">
          <ac:chgData name="CHEN, KATHY (PGR)" userId="S::u2267086@live.warwick.ac.uk::33ad319c-faab-44e7-b730-ab3160d18fae" providerId="AD" clId="Web-{20D6E57C-60A4-46C5-A9BD-78B1DC1D52D3}" dt="2023-02-23T05:40:19.321" v="1734"/>
          <ac:picMkLst>
            <pc:docMk/>
            <pc:sldMk cId="386450272" sldId="449"/>
            <ac:picMk id="2" creationId="{364D5BF9-0DCE-F821-9D3D-A643F5AFDD6D}"/>
          </ac:picMkLst>
        </pc:picChg>
      </pc:sldChg>
      <pc:sldChg chg="delSp modSp add del replId">
        <pc:chgData name="CHEN, KATHY (PGR)" userId="S::u2267086@live.warwick.ac.uk::33ad319c-faab-44e7-b730-ab3160d18fae" providerId="AD" clId="Web-{20D6E57C-60A4-46C5-A9BD-78B1DC1D52D3}" dt="2023-02-23T18:05:45.572" v="1927"/>
        <pc:sldMkLst>
          <pc:docMk/>
          <pc:sldMk cId="66304481" sldId="450"/>
        </pc:sldMkLst>
        <pc:spChg chg="mod">
          <ac:chgData name="CHEN, KATHY (PGR)" userId="S::u2267086@live.warwick.ac.uk::33ad319c-faab-44e7-b730-ab3160d18fae" providerId="AD" clId="Web-{20D6E57C-60A4-46C5-A9BD-78B1DC1D52D3}" dt="2023-02-23T05:49:40.869" v="1857" actId="20577"/>
          <ac:spMkLst>
            <pc:docMk/>
            <pc:sldMk cId="66304481" sldId="450"/>
            <ac:spMk id="3" creationId="{6BBFEDCC-1B51-5E8D-72D3-3AE797F1178F}"/>
          </ac:spMkLst>
        </pc:spChg>
        <pc:spChg chg="mod">
          <ac:chgData name="CHEN, KATHY (PGR)" userId="S::u2267086@live.warwick.ac.uk::33ad319c-faab-44e7-b730-ab3160d18fae" providerId="AD" clId="Web-{20D6E57C-60A4-46C5-A9BD-78B1DC1D52D3}" dt="2023-02-23T05:49:20.696" v="1852" actId="14100"/>
          <ac:spMkLst>
            <pc:docMk/>
            <pc:sldMk cId="66304481" sldId="450"/>
            <ac:spMk id="7" creationId="{7EBA17EC-68BE-5A68-472A-4B0E6C21DA87}"/>
          </ac:spMkLst>
        </pc:spChg>
        <pc:spChg chg="del mod">
          <ac:chgData name="CHEN, KATHY (PGR)" userId="S::u2267086@live.warwick.ac.uk::33ad319c-faab-44e7-b730-ab3160d18fae" providerId="AD" clId="Web-{20D6E57C-60A4-46C5-A9BD-78B1DC1D52D3}" dt="2023-02-23T05:49:25.853" v="1854"/>
          <ac:spMkLst>
            <pc:docMk/>
            <pc:sldMk cId="66304481" sldId="450"/>
            <ac:spMk id="8" creationId="{0888E754-4075-932B-293C-0D35A2F43B6E}"/>
          </ac:spMkLst>
        </pc:spChg>
        <pc:spChg chg="del">
          <ac:chgData name="CHEN, KATHY (PGR)" userId="S::u2267086@live.warwick.ac.uk::33ad319c-faab-44e7-b730-ab3160d18fae" providerId="AD" clId="Web-{20D6E57C-60A4-46C5-A9BD-78B1DC1D52D3}" dt="2023-02-23T05:49:27.884" v="1855"/>
          <ac:spMkLst>
            <pc:docMk/>
            <pc:sldMk cId="66304481" sldId="450"/>
            <ac:spMk id="11" creationId="{87594642-13EB-A557-6C2E-4250ADDD0D19}"/>
          </ac:spMkLst>
        </pc:spChg>
        <pc:spChg chg="del">
          <ac:chgData name="CHEN, KATHY (PGR)" userId="S::u2267086@live.warwick.ac.uk::33ad319c-faab-44e7-b730-ab3160d18fae" providerId="AD" clId="Web-{20D6E57C-60A4-46C5-A9BD-78B1DC1D52D3}" dt="2023-02-23T05:49:33.040" v="1856"/>
          <ac:spMkLst>
            <pc:docMk/>
            <pc:sldMk cId="66304481" sldId="450"/>
            <ac:spMk id="12" creationId="{23864213-7F2A-EA95-D05C-7C1A7F281358}"/>
          </ac:spMkLst>
        </pc:spChg>
      </pc:sldChg>
    </pc:docChg>
  </pc:docChgLst>
  <pc:docChgLst>
    <pc:chgData clId="Web-{1CF1BA8E-1CA0-4B38-84A2-FF5E0C7D6065}"/>
    <pc:docChg chg="modSld">
      <pc:chgData name="" userId="" providerId="" clId="Web-{1CF1BA8E-1CA0-4B38-84A2-FF5E0C7D6065}" dt="2023-02-24T21:53:08.594" v="1" actId="20577"/>
      <pc:docMkLst>
        <pc:docMk/>
      </pc:docMkLst>
      <pc:sldChg chg="modSp">
        <pc:chgData name="" userId="" providerId="" clId="Web-{1CF1BA8E-1CA0-4B38-84A2-FF5E0C7D6065}" dt="2023-02-24T21:53:08.594" v="1" actId="20577"/>
        <pc:sldMkLst>
          <pc:docMk/>
          <pc:sldMk cId="419606111" sldId="449"/>
        </pc:sldMkLst>
        <pc:spChg chg="mod">
          <ac:chgData name="" userId="" providerId="" clId="Web-{1CF1BA8E-1CA0-4B38-84A2-FF5E0C7D6065}" dt="2023-02-24T21:53:08.594" v="1" actId="20577"/>
          <ac:spMkLst>
            <pc:docMk/>
            <pc:sldMk cId="419606111" sldId="449"/>
            <ac:spMk id="7" creationId="{7EBA17EC-68BE-5A68-472A-4B0E6C21DA87}"/>
          </ac:spMkLst>
        </pc:spChg>
      </pc:sldChg>
    </pc:docChg>
  </pc:docChgLst>
  <pc:docChgLst>
    <pc:chgData clId="Web-{AF593356-4FEB-4F0E-B1F5-8802E36F7A53}"/>
    <pc:docChg chg="delSld">
      <pc:chgData name="" userId="" providerId="" clId="Web-{AF593356-4FEB-4F0E-B1F5-8802E36F7A53}" dt="2023-02-23T18:14:09.149" v="1"/>
      <pc:docMkLst>
        <pc:docMk/>
      </pc:docMkLst>
      <pc:sldChg chg="del">
        <pc:chgData name="" userId="" providerId="" clId="Web-{AF593356-4FEB-4F0E-B1F5-8802E36F7A53}" dt="2023-02-23T18:14:05.227" v="0"/>
        <pc:sldMkLst>
          <pc:docMk/>
          <pc:sldMk cId="793636182" sldId="394"/>
        </pc:sldMkLst>
      </pc:sldChg>
      <pc:sldChg chg="del">
        <pc:chgData name="" userId="" providerId="" clId="Web-{AF593356-4FEB-4F0E-B1F5-8802E36F7A53}" dt="2023-02-23T18:14:09.149" v="1"/>
        <pc:sldMkLst>
          <pc:docMk/>
          <pc:sldMk cId="159862512" sldId="4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2/24/2023</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2/24/2023</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2060"/>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6685" y="0"/>
            <a:ext cx="1071220" cy="1056312"/>
          </a:xfrm>
          <a:prstGeom prst="rect">
            <a:avLst/>
          </a:prstGeom>
        </p:spPr>
      </p:pic>
      <p:sp>
        <p:nvSpPr>
          <p:cNvPr id="9" name="Footer Placeholder 8"/>
          <p:cNvSpPr>
            <a:spLocks noGrp="1"/>
          </p:cNvSpPr>
          <p:nvPr>
            <p:ph type="ftr" sz="quarter" idx="11"/>
          </p:nvPr>
        </p:nvSpPr>
        <p:spPr>
          <a:xfrm>
            <a:off x="179512" y="6356350"/>
            <a:ext cx="5976664" cy="365125"/>
          </a:xfrm>
        </p:spPr>
        <p:txBody>
          <a:bodyPr/>
          <a:lstStyle/>
          <a:p>
            <a:pPr>
              <a:defRPr/>
            </a:pPr>
            <a:r>
              <a:rPr lang="en-AU"/>
              <a:t>Copyright @ 2020 NSRIC Inc.–All rights reserved **OE Division** https://www.nsric.ca</a:t>
            </a:r>
          </a:p>
        </p:txBody>
      </p:sp>
      <p:sp>
        <p:nvSpPr>
          <p:cNvPr id="10" name="Slide Number Placeholder 9"/>
          <p:cNvSpPr>
            <a:spLocks noGrp="1"/>
          </p:cNvSpPr>
          <p:nvPr>
            <p:ph type="sldNum" sz="quarter" idx="12"/>
          </p:nvPr>
        </p:nvSpPr>
        <p:spPr/>
        <p:txBody>
          <a:bodyPr/>
          <a:lstStyle/>
          <a:p>
            <a:pPr>
              <a:defRPr/>
            </a:pPr>
            <a:fld id="{D22A4E0D-B09F-480A-B953-2A4EF35E624C}" type="slidenum">
              <a:rPr lang="en-AU" smtClean="0"/>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Content Placeholder 2"/>
          <p:cNvSpPr>
            <a:spLocks noGrp="1"/>
          </p:cNvSpPr>
          <p:nvPr>
            <p:ph idx="1"/>
          </p:nvPr>
        </p:nvSpPr>
        <p:spPr>
          <a:xfrm>
            <a:off x="457200" y="1124744"/>
            <a:ext cx="8543956" cy="5304652"/>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416962" y="74679"/>
            <a:ext cx="584194" cy="57606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n5ZvluHM4OM?feature=oembed" TargetMode="External"/><Relationship Id="rId1" Type="http://schemas.openxmlformats.org/officeDocument/2006/relationships/video" Target="https://www.youtube.com/embed/j8Vt2LnN_DQ?feature=oembed"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72008" y="26040"/>
            <a:ext cx="8532440" cy="738664"/>
          </a:xfrm>
          <a:prstGeom prst="rect">
            <a:avLst/>
          </a:prstGeom>
          <a:noFill/>
        </p:spPr>
        <p:txBody>
          <a:bodyPr wrap="square" rtlCol="0">
            <a:spAutoFit/>
          </a:bodyPr>
          <a:lstStyle/>
          <a:p>
            <a:r>
              <a:rPr lang="en-US" sz="2400" b="1">
                <a:solidFill>
                  <a:srgbClr val="002060"/>
                </a:solidFill>
                <a:latin typeface="Apple Chancery" panose="03020702040506060504" pitchFamily="66" charset="-79"/>
                <a:cs typeface="Apple Chancery" panose="03020702040506060504" pitchFamily="66" charset="-79"/>
              </a:rPr>
              <a:t>NSRIC Inc. (Nature Science Research and Innovation Centre)</a:t>
            </a:r>
          </a:p>
          <a:p>
            <a:r>
              <a:rPr lang="en-US" sz="1700" b="1">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1952106" y="711861"/>
            <a:ext cx="5184576" cy="400110"/>
          </a:xfrm>
          <a:prstGeom prst="rect">
            <a:avLst/>
          </a:prstGeom>
          <a:noFill/>
        </p:spPr>
        <p:txBody>
          <a:bodyPr wrap="square" rtlCol="0">
            <a:spAutoFit/>
          </a:bodyPr>
          <a:lstStyle/>
          <a:p>
            <a:pPr algn="ctr"/>
            <a:r>
              <a:rPr lang="en-US" sz="2000" b="1">
                <a:solidFill>
                  <a:schemeClr val="accent6">
                    <a:lumMod val="75000"/>
                  </a:schemeClr>
                </a:solidFill>
                <a:latin typeface="Arial Black" panose="020B0A04020102020204" pitchFamily="34" charset="0"/>
              </a:rPr>
              <a:t>  </a:t>
            </a:r>
            <a:r>
              <a:rPr lang="en-US" sz="2000" b="1">
                <a:solidFill>
                  <a:srgbClr val="002060"/>
                </a:solidFill>
                <a:latin typeface="Arial Black" panose="020B0A04020102020204" pitchFamily="34" charset="0"/>
              </a:rPr>
              <a:t>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a:solidFill>
                  <a:schemeClr val="accent5">
                    <a:lumMod val="75000"/>
                  </a:schemeClr>
                </a:solidFill>
              </a:rPr>
              <a:t>https://</a:t>
            </a:r>
            <a:r>
              <a:rPr lang="en-AU" b="1" err="1">
                <a:solidFill>
                  <a:schemeClr val="accent5">
                    <a:lumMod val="75000"/>
                  </a:schemeClr>
                </a:solidFill>
              </a:rPr>
              <a:t>www.nsric.ca</a:t>
            </a:r>
            <a:endParaRPr lang="en-US" b="1">
              <a:solidFill>
                <a:schemeClr val="accent5">
                  <a:lumMod val="75000"/>
                </a:schemeClr>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1952106" y="1799238"/>
            <a:ext cx="4788024" cy="523220"/>
          </a:xfrm>
          <a:prstGeom prst="rect">
            <a:avLst/>
          </a:prstGeom>
          <a:noFill/>
        </p:spPr>
        <p:txBody>
          <a:bodyPr wrap="square" lIns="91440" tIns="45720" rIns="91440" bIns="45720" rtlCol="0" anchor="t">
            <a:spAutoFit/>
          </a:bodyPr>
          <a:lstStyle/>
          <a:p>
            <a:pPr algn="ctr"/>
            <a:r>
              <a:rPr lang="en-US" sz="2800" b="1">
                <a:solidFill>
                  <a:srgbClr val="002060"/>
                </a:solidFill>
                <a:latin typeface="Arial Black"/>
                <a:cs typeface="Arial"/>
              </a:rPr>
              <a:t>Consumer Behavior</a:t>
            </a:r>
            <a:endParaRPr lang="en-US" err="1"/>
          </a:p>
        </p:txBody>
      </p:sp>
      <p:sp>
        <p:nvSpPr>
          <p:cNvPr id="12" name="Rectangle 11">
            <a:extLst>
              <a:ext uri="{FF2B5EF4-FFF2-40B4-BE49-F238E27FC236}">
                <a16:creationId xmlns:a16="http://schemas.microsoft.com/office/drawing/2014/main" id="{796C367C-4D63-2549-A2AE-45A2324F2165}"/>
              </a:ext>
            </a:extLst>
          </p:cNvPr>
          <p:cNvSpPr/>
          <p:nvPr/>
        </p:nvSpPr>
        <p:spPr>
          <a:xfrm>
            <a:off x="1475656" y="2852936"/>
            <a:ext cx="6388732" cy="1729704"/>
          </a:xfrm>
          <a:prstGeom prst="rect">
            <a:avLst/>
          </a:prstGeom>
        </p:spPr>
        <p:txBody>
          <a:bodyPr wrap="square" lIns="91440" tIns="45720" rIns="91440" bIns="45720" anchor="t">
            <a:spAutoFit/>
          </a:bodyPr>
          <a:lstStyle/>
          <a:p>
            <a:pPr marL="347345" indent="-347345">
              <a:tabLst>
                <a:tab pos="347663" algn="l"/>
              </a:tabLst>
            </a:pPr>
            <a:r>
              <a:rPr lang="en-US">
                <a:solidFill>
                  <a:srgbClr val="00B050"/>
                </a:solidFill>
                <a:latin typeface="Arial Black"/>
                <a:cs typeface="Arial"/>
              </a:rPr>
              <a:t>    </a:t>
            </a:r>
            <a:r>
              <a:rPr lang="en-US">
                <a:solidFill>
                  <a:srgbClr val="002060"/>
                </a:solidFill>
                <a:latin typeface="Arial Black"/>
                <a:cs typeface="Arial"/>
              </a:rPr>
              <a:t>Instructor: Kathy Chen </a:t>
            </a:r>
            <a:r>
              <a:rPr lang="en-US" sz="2000">
                <a:solidFill>
                  <a:srgbClr val="002060"/>
                </a:solidFill>
                <a:latin typeface="Arial Black"/>
                <a:cs typeface="Arial"/>
              </a:rPr>
              <a:t> </a:t>
            </a:r>
            <a:endParaRPr lang="en-US"/>
          </a:p>
          <a:p>
            <a:pPr marL="347345" indent="-347345">
              <a:tabLst>
                <a:tab pos="347663" algn="l"/>
              </a:tabLst>
            </a:pPr>
            <a:r>
              <a:rPr lang="en-US">
                <a:solidFill>
                  <a:srgbClr val="002060"/>
                </a:solidFill>
                <a:latin typeface="Arial"/>
                <a:cs typeface="Arial"/>
              </a:rPr>
              <a:t>	Marketing Program, OE Division</a:t>
            </a:r>
            <a:endParaRPr lang="en-US">
              <a:solidFill>
                <a:srgbClr val="002060"/>
              </a:solidFill>
              <a:latin typeface="Arial" panose="020B0604020202020204" pitchFamily="34" charset="0"/>
              <a:cs typeface="Arial" panose="020B0604020202020204" pitchFamily="34" charset="0"/>
            </a:endParaRP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NSRIC Inc.</a:t>
            </a:r>
          </a:p>
          <a:p>
            <a:pPr marL="347345" indent="-347345">
              <a:lnSpc>
                <a:spcPct val="120000"/>
              </a:lnSpc>
              <a:tabLst>
                <a:tab pos="347663" algn="l"/>
              </a:tabLst>
            </a:pPr>
            <a:r>
              <a:rPr lang="en-US" sz="1900">
                <a:solidFill>
                  <a:srgbClr val="002060"/>
                </a:solidFill>
                <a:latin typeface="Arial" panose="020B0604020202020204" pitchFamily="34" charset="0"/>
                <a:cs typeface="Arial" panose="020B0604020202020204" pitchFamily="34" charset="0"/>
              </a:rPr>
              <a:t>	London, ON, Canada</a:t>
            </a:r>
          </a:p>
          <a:p>
            <a:pPr marL="347345" indent="-347345">
              <a:lnSpc>
                <a:spcPct val="120000"/>
              </a:lnSpc>
              <a:tabLst>
                <a:tab pos="347663" algn="l"/>
              </a:tabLst>
            </a:pPr>
            <a:r>
              <a:rPr lang="en-US" sz="1900">
                <a:solidFill>
                  <a:srgbClr val="002060"/>
                </a:solidFill>
                <a:latin typeface="Arial"/>
                <a:cs typeface="Arial"/>
              </a:rPr>
              <a:t>	E-mail: kathyjchen18@gmail.com</a:t>
            </a:r>
            <a:endParaRPr lang="en-US" sz="1900">
              <a:solidFill>
                <a:srgbClr val="002060"/>
              </a:solidFill>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B3770E5E-6E3E-D88B-2C04-1E5E6AAC81D0}"/>
              </a:ext>
            </a:extLst>
          </p:cNvPr>
          <p:cNvPicPr>
            <a:picLocks noChangeAspect="1"/>
          </p:cNvPicPr>
          <p:nvPr/>
        </p:nvPicPr>
        <p:blipFill>
          <a:blip r:embed="rId3"/>
          <a:stretch>
            <a:fillRect/>
          </a:stretch>
        </p:blipFill>
        <p:spPr>
          <a:xfrm>
            <a:off x="6392174" y="3499709"/>
            <a:ext cx="2757577" cy="2791564"/>
          </a:xfrm>
          <a:prstGeom prst="rect">
            <a:avLst/>
          </a:prstGeom>
        </p:spPr>
      </p:pic>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093428"/>
          </a:xfrm>
          <a:prstGeom prst="rect">
            <a:avLst/>
          </a:prstGeom>
          <a:noFill/>
        </p:spPr>
        <p:txBody>
          <a:bodyPr wrap="square" lIns="91440" tIns="45720" rIns="91440" bIns="45720" rtlCol="0" anchor="t">
            <a:spAutoFit/>
          </a:bodyPr>
          <a:lstStyle/>
          <a:p>
            <a:r>
              <a:rPr lang="en-US" sz="2000" dirty="0">
                <a:latin typeface="Arial"/>
                <a:cs typeface="Arial"/>
              </a:rPr>
              <a:t>In this section, we come back to the idea of parallel processing by looking at the Elaboration Likelihood Model. This model explains how each stimulus in an advertisement or message – whether it be a noise, a smell or the content itself – can be processed using either the central route or the peripheral route. What is the difference between these two routes in processing ability and motivation? How does the mind decide which route to process a stimulus? </a:t>
            </a:r>
            <a:br>
              <a:rPr lang="en-US" sz="2000" dirty="0">
                <a:latin typeface="Arial"/>
                <a:cs typeface="Arial"/>
              </a:rPr>
            </a:br>
            <a:endParaRPr lang="en-US" sz="2000" dirty="0">
              <a:latin typeface="Arial"/>
              <a:cs typeface="Arial"/>
            </a:endParaRPr>
          </a:p>
          <a:p>
            <a:r>
              <a:rPr lang="en-US" sz="2000" dirty="0">
                <a:latin typeface="Arial"/>
                <a:cs typeface="Arial"/>
              </a:rPr>
              <a:t>Once we answer these questions, you will get a chance to analyze two advertisements and see how your own mind processes stimuli.</a:t>
            </a:r>
            <a:endParaRPr lang="en-US"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5.6 Elaboration Likelihood Model</a:t>
            </a:r>
            <a:endParaRPr lang="en-US" sz="2400" dirty="0">
              <a:latin typeface="Arial"/>
              <a:cs typeface="Arial"/>
            </a:endParaRPr>
          </a:p>
        </p:txBody>
      </p:sp>
    </p:spTree>
    <p:extLst>
      <p:ext uri="{BB962C8B-B14F-4D97-AF65-F5344CB8AC3E}">
        <p14:creationId xmlns:p14="http://schemas.microsoft.com/office/powerpoint/2010/main" val="3782376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324535"/>
          </a:xfrm>
          <a:prstGeom prst="rect">
            <a:avLst/>
          </a:prstGeom>
          <a:noFill/>
        </p:spPr>
        <p:txBody>
          <a:bodyPr wrap="square" lIns="91440" tIns="45720" rIns="91440" bIns="45720" rtlCol="0" anchor="t">
            <a:spAutoFit/>
          </a:bodyPr>
          <a:lstStyle/>
          <a:p>
            <a:r>
              <a:rPr lang="en-US" sz="2000" b="1" dirty="0">
                <a:latin typeface="Arial"/>
                <a:cs typeface="Arial"/>
              </a:rPr>
              <a:t>The model</a:t>
            </a:r>
            <a:endParaRPr lang="en-US" sz="2000" dirty="0">
              <a:latin typeface="Arial"/>
              <a:cs typeface="Arial"/>
            </a:endParaRPr>
          </a:p>
          <a:p>
            <a:r>
              <a:rPr lang="en-US" sz="2000" dirty="0">
                <a:latin typeface="Arial"/>
                <a:cs typeface="Arial"/>
              </a:rPr>
              <a:t>To solve the issues with Aristotle's classical view of communication, the Elaboration Likelihood Model (ELM) was developed by Petty &amp; Cacioppo (1986) to better explain how persuasion works by introducing the two paths of persuasion. </a:t>
            </a:r>
            <a:endParaRPr lang="en-US" dirty="0"/>
          </a:p>
          <a:p>
            <a:r>
              <a:rPr lang="en-US" sz="2000" dirty="0">
                <a:latin typeface="Arial"/>
                <a:cs typeface="Arial"/>
              </a:rPr>
              <a:t>To solve the issues with Aristotle's classical view of communication, the Elaboration Likelihood </a:t>
            </a:r>
            <a:endParaRPr lang="en-US" dirty="0"/>
          </a:p>
          <a:p>
            <a:r>
              <a:rPr lang="en-US" sz="2000" dirty="0">
                <a:latin typeface="Arial"/>
                <a:cs typeface="Arial"/>
              </a:rPr>
              <a:t>Model (ELM) was </a:t>
            </a:r>
            <a:endParaRPr lang="en-US"/>
          </a:p>
          <a:p>
            <a:r>
              <a:rPr lang="en-US" sz="2000" dirty="0">
                <a:latin typeface="Arial"/>
                <a:cs typeface="Arial"/>
              </a:rPr>
              <a:t>developed by Petty &amp; </a:t>
            </a:r>
            <a:endParaRPr lang="en-US"/>
          </a:p>
          <a:p>
            <a:r>
              <a:rPr lang="en-US" sz="2000" dirty="0">
                <a:latin typeface="Arial"/>
                <a:cs typeface="Arial"/>
              </a:rPr>
              <a:t>Cacioppo (1986) to better</a:t>
            </a:r>
            <a:endParaRPr lang="en-US" dirty="0"/>
          </a:p>
          <a:p>
            <a:r>
              <a:rPr lang="en-US" sz="2000" dirty="0">
                <a:latin typeface="Arial"/>
                <a:cs typeface="Arial"/>
              </a:rPr>
              <a:t> explain how persuasion </a:t>
            </a:r>
            <a:endParaRPr lang="en-US"/>
          </a:p>
          <a:p>
            <a:r>
              <a:rPr lang="en-US" sz="2000" dirty="0">
                <a:latin typeface="Arial"/>
                <a:cs typeface="Arial"/>
              </a:rPr>
              <a:t>works by introducing the </a:t>
            </a:r>
            <a:endParaRPr lang="en-US"/>
          </a:p>
          <a:p>
            <a:r>
              <a:rPr lang="en-US" sz="2000" dirty="0">
                <a:latin typeface="Arial"/>
                <a:cs typeface="Arial"/>
              </a:rPr>
              <a:t>two paths of persuasion.</a:t>
            </a:r>
            <a:endParaRPr lang="en-US"/>
          </a:p>
          <a:p>
            <a:endParaRPr lang="en-US" sz="2000"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5.6 Elaboration Likelihood Model</a:t>
            </a:r>
            <a:endParaRPr lang="en-US" sz="2400" dirty="0">
              <a:latin typeface="Arial"/>
              <a:cs typeface="Arial"/>
            </a:endParaRPr>
          </a:p>
        </p:txBody>
      </p:sp>
      <p:pic>
        <p:nvPicPr>
          <p:cNvPr id="6" name="Picture 7" descr="Diagram&#10;&#10;Description automatically generated">
            <a:extLst>
              <a:ext uri="{FF2B5EF4-FFF2-40B4-BE49-F238E27FC236}">
                <a16:creationId xmlns:a16="http://schemas.microsoft.com/office/drawing/2014/main" id="{8FDE6E05-03D2-58DA-CCED-10B3E23598C6}"/>
              </a:ext>
            </a:extLst>
          </p:cNvPr>
          <p:cNvPicPr>
            <a:picLocks noChangeAspect="1"/>
          </p:cNvPicPr>
          <p:nvPr/>
        </p:nvPicPr>
        <p:blipFill>
          <a:blip r:embed="rId2"/>
          <a:stretch>
            <a:fillRect/>
          </a:stretch>
        </p:blipFill>
        <p:spPr>
          <a:xfrm>
            <a:off x="3631721" y="3325893"/>
            <a:ext cx="5518030" cy="3239837"/>
          </a:xfrm>
          <a:prstGeom prst="rect">
            <a:avLst/>
          </a:prstGeom>
        </p:spPr>
      </p:pic>
    </p:spTree>
    <p:extLst>
      <p:ext uri="{BB962C8B-B14F-4D97-AF65-F5344CB8AC3E}">
        <p14:creationId xmlns:p14="http://schemas.microsoft.com/office/powerpoint/2010/main" val="369319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785652"/>
          </a:xfrm>
          <a:prstGeom prst="rect">
            <a:avLst/>
          </a:prstGeom>
          <a:noFill/>
        </p:spPr>
        <p:txBody>
          <a:bodyPr wrap="square" lIns="91440" tIns="45720" rIns="91440" bIns="45720" rtlCol="0" anchor="t">
            <a:spAutoFit/>
          </a:bodyPr>
          <a:lstStyle/>
          <a:p>
            <a:endParaRPr lang="en-US" sz="2000" dirty="0">
              <a:latin typeface="Arial"/>
              <a:cs typeface="Arial"/>
            </a:endParaRPr>
          </a:p>
          <a:p>
            <a:r>
              <a:rPr lang="en-US" sz="2000" dirty="0">
                <a:latin typeface="Arial"/>
                <a:cs typeface="Arial"/>
              </a:rPr>
              <a:t>Persuasive communication – including advertisements, speeches, sales pitches – attempts to convince the audience of the validity of the message through many stimuli. In other words, the sender wants to convince consumers or the wider audience to change their attitudes towards the topic of the message. Each stimulus or aspect of the message, including content, tone, music, smell, gestures, etc., is processed using one of two routes: the central route or the peripheral route.</a:t>
            </a:r>
            <a:endParaRPr lang="en-US"/>
          </a:p>
          <a:p>
            <a:endParaRPr lang="en-US" sz="2000"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5.6 Elaboration Likelihood Model</a:t>
            </a:r>
            <a:endParaRPr lang="en-US" sz="2400" dirty="0">
              <a:latin typeface="Arial"/>
              <a:cs typeface="Arial"/>
            </a:endParaRPr>
          </a:p>
        </p:txBody>
      </p:sp>
    </p:spTree>
    <p:extLst>
      <p:ext uri="{BB962C8B-B14F-4D97-AF65-F5344CB8AC3E}">
        <p14:creationId xmlns:p14="http://schemas.microsoft.com/office/powerpoint/2010/main" val="104372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5940088"/>
          </a:xfrm>
          <a:prstGeom prst="rect">
            <a:avLst/>
          </a:prstGeom>
          <a:noFill/>
        </p:spPr>
        <p:txBody>
          <a:bodyPr wrap="square" lIns="91440" tIns="45720" rIns="91440" bIns="45720" rtlCol="0" anchor="t">
            <a:spAutoFit/>
          </a:bodyPr>
          <a:lstStyle/>
          <a:p>
            <a:r>
              <a:rPr lang="en-US" sz="2000" dirty="0">
                <a:latin typeface="Arial"/>
                <a:cs typeface="Arial"/>
              </a:rPr>
              <a:t>Think back to parallel processing. Each part of the persuasion attempt can be processed in parallel, but not all parts or stimuli are processed the same way. The central route (or high elaboration) is how Aristotle saw persuasion. He thought that by stating logical arguments, people with credibility could convince or persuade other people to change their mind or attitudes. This central route is a system 2 or cognitive mind process. The main contribution of the ELM is that some stimuli will be processed through the peripheral route, probably using system 1. As we know, system 1 can influence decisions and even build links and association between nodes or concepts. For this reason, the power of the peripheral route is not to be underestimated. In fact, if you look at classical advertising from the 1950s, the content was about establishing credibility and presenting logical arguments. More modern advertising does not present as many blatantly logical arguments and, instead, tries to stimulate both routes.</a:t>
            </a:r>
            <a:endParaRPr lang="en-US" dirty="0"/>
          </a:p>
          <a:p>
            <a:endParaRPr lang="en-US" sz="2000"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5.6 Elaboration Likelihood Model</a:t>
            </a:r>
            <a:endParaRPr lang="en-US" sz="2400" dirty="0">
              <a:latin typeface="Arial"/>
              <a:cs typeface="Arial"/>
            </a:endParaRPr>
          </a:p>
        </p:txBody>
      </p:sp>
    </p:spTree>
    <p:extLst>
      <p:ext uri="{BB962C8B-B14F-4D97-AF65-F5344CB8AC3E}">
        <p14:creationId xmlns:p14="http://schemas.microsoft.com/office/powerpoint/2010/main" val="292513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331306"/>
            <a:ext cx="8475656" cy="5940088"/>
          </a:xfrm>
          <a:prstGeom prst="rect">
            <a:avLst/>
          </a:prstGeom>
          <a:noFill/>
        </p:spPr>
        <p:txBody>
          <a:bodyPr wrap="square" lIns="91440" tIns="45720" rIns="91440" bIns="45720" rtlCol="0" anchor="t">
            <a:spAutoFit/>
          </a:bodyPr>
          <a:lstStyle/>
          <a:p>
            <a:r>
              <a:rPr lang="en-US" sz="2000" dirty="0">
                <a:latin typeface="Arial"/>
                <a:cs typeface="Arial"/>
              </a:rPr>
              <a:t>So, how does the mind decide which route to process information from a stimulus? The receiver’s motivation to process and their ability to process decide which route. If the stimulus is interesting, important, risky or personally relevant to the receiver, the motivation to process will be high. However, our minds have limited capacity to process information using system 2, and if we are exhausted, a receiver cannot process even the most interesting information. </a:t>
            </a:r>
            <a:endParaRPr lang="en-US" dirty="0"/>
          </a:p>
          <a:p>
            <a:endParaRPr lang="en-US" sz="2000" dirty="0">
              <a:latin typeface="Arial"/>
              <a:cs typeface="Arial"/>
            </a:endParaRPr>
          </a:p>
          <a:p>
            <a:r>
              <a:rPr lang="en-US" sz="2000" dirty="0">
                <a:latin typeface="Arial"/>
                <a:cs typeface="Arial"/>
              </a:rPr>
              <a:t>A simple graph shows which processing </a:t>
            </a:r>
            <a:endParaRPr lang="en-US" dirty="0"/>
          </a:p>
          <a:p>
            <a:r>
              <a:rPr lang="en-US" sz="2000" dirty="0">
                <a:latin typeface="Arial"/>
                <a:cs typeface="Arial"/>
              </a:rPr>
              <a:t>route is more likely: with high motivation</a:t>
            </a:r>
            <a:endParaRPr lang="en-US" dirty="0"/>
          </a:p>
          <a:p>
            <a:r>
              <a:rPr lang="en-US" sz="2000" dirty="0">
                <a:latin typeface="Arial"/>
                <a:cs typeface="Arial"/>
              </a:rPr>
              <a:t>and high ability to process, it will likely be </a:t>
            </a:r>
            <a:endParaRPr lang="en-US" dirty="0"/>
          </a:p>
          <a:p>
            <a:r>
              <a:rPr lang="en-US" sz="2000" dirty="0">
                <a:latin typeface="Arial"/>
                <a:cs typeface="Arial"/>
              </a:rPr>
              <a:t>the central route, while with low motivation </a:t>
            </a:r>
            <a:endParaRPr lang="en-US"/>
          </a:p>
          <a:p>
            <a:r>
              <a:rPr lang="en-US" sz="2000" dirty="0">
                <a:latin typeface="Arial"/>
                <a:cs typeface="Arial"/>
              </a:rPr>
              <a:t>and low ability to process, it will be the </a:t>
            </a:r>
            <a:endParaRPr lang="en-US"/>
          </a:p>
          <a:p>
            <a:r>
              <a:rPr lang="en-US" sz="2000" dirty="0">
                <a:latin typeface="Arial"/>
                <a:cs typeface="Arial"/>
              </a:rPr>
              <a:t>peripheral route.</a:t>
            </a:r>
            <a:endParaRPr lang="en-US" dirty="0"/>
          </a:p>
          <a:p>
            <a:endParaRPr lang="en-US" sz="2000" dirty="0"/>
          </a:p>
          <a:p>
            <a:endParaRPr lang="en-US" sz="2000"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5.6 Elaboration Likelihood Model</a:t>
            </a:r>
            <a:endParaRPr lang="en-US" sz="2400" dirty="0">
              <a:latin typeface="Arial"/>
              <a:cs typeface="Arial"/>
            </a:endParaRPr>
          </a:p>
        </p:txBody>
      </p:sp>
      <p:pic>
        <p:nvPicPr>
          <p:cNvPr id="6" name="Picture 7" descr="A picture containing pie chart&#10;&#10;Description automatically generated">
            <a:extLst>
              <a:ext uri="{FF2B5EF4-FFF2-40B4-BE49-F238E27FC236}">
                <a16:creationId xmlns:a16="http://schemas.microsoft.com/office/drawing/2014/main" id="{FC475107-66A5-4B2F-850B-AB7582A5BD1A}"/>
              </a:ext>
            </a:extLst>
          </p:cNvPr>
          <p:cNvPicPr>
            <a:picLocks noChangeAspect="1"/>
          </p:cNvPicPr>
          <p:nvPr/>
        </p:nvPicPr>
        <p:blipFill>
          <a:blip r:embed="rId2"/>
          <a:stretch>
            <a:fillRect/>
          </a:stretch>
        </p:blipFill>
        <p:spPr>
          <a:xfrm>
            <a:off x="5285117" y="3014263"/>
            <a:ext cx="3864632" cy="3704949"/>
          </a:xfrm>
          <a:prstGeom prst="rect">
            <a:avLst/>
          </a:prstGeom>
        </p:spPr>
      </p:pic>
    </p:spTree>
    <p:extLst>
      <p:ext uri="{BB962C8B-B14F-4D97-AF65-F5344CB8AC3E}">
        <p14:creationId xmlns:p14="http://schemas.microsoft.com/office/powerpoint/2010/main" val="21287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532589"/>
            <a:ext cx="8475656" cy="4401205"/>
          </a:xfrm>
          <a:prstGeom prst="rect">
            <a:avLst/>
          </a:prstGeom>
          <a:noFill/>
        </p:spPr>
        <p:txBody>
          <a:bodyPr wrap="square" lIns="91440" tIns="45720" rIns="91440" bIns="45720" rtlCol="0" anchor="t">
            <a:spAutoFit/>
          </a:bodyPr>
          <a:lstStyle/>
          <a:p>
            <a:pPr algn="just"/>
            <a:r>
              <a:rPr lang="en-US" sz="2000" dirty="0">
                <a:latin typeface="Arial"/>
                <a:cs typeface="Arial"/>
              </a:rPr>
              <a:t>Last, both processing routes can have impacts on attitudes, but they differ in how long that impact lasts. The central route can result in permanent attitude change and the peripheral route can have temporary attitude effects. Marketers, of course, want to change attitudes permanently, so what is the benefit of a temporary attitude change? If you can temporarily convince someone of the benefits of a product, then they are likely going to try it. With trialing, comes personal experience, which adds lots more information and creates nodes and links that might result in a permanent favorable change in attitude.</a:t>
            </a:r>
            <a:endParaRPr lang="en-US" dirty="0"/>
          </a:p>
          <a:p>
            <a:endParaRPr lang="en-US" sz="2000" dirty="0"/>
          </a:p>
          <a:p>
            <a:endParaRPr lang="en-US" sz="2000"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5.6 Elaboration Likelihood Model</a:t>
            </a:r>
            <a:endParaRPr lang="en-US" sz="2400" dirty="0">
              <a:latin typeface="Arial"/>
              <a:cs typeface="Arial"/>
            </a:endParaRPr>
          </a:p>
        </p:txBody>
      </p:sp>
    </p:spTree>
    <p:extLst>
      <p:ext uri="{BB962C8B-B14F-4D97-AF65-F5344CB8AC3E}">
        <p14:creationId xmlns:p14="http://schemas.microsoft.com/office/powerpoint/2010/main" val="3121945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37663" y="1403193"/>
            <a:ext cx="8475656" cy="4708981"/>
          </a:xfrm>
          <a:prstGeom prst="rect">
            <a:avLst/>
          </a:prstGeom>
          <a:noFill/>
        </p:spPr>
        <p:txBody>
          <a:bodyPr wrap="square" lIns="91440" tIns="45720" rIns="91440" bIns="45720" rtlCol="0" anchor="t">
            <a:spAutoFit/>
          </a:bodyPr>
          <a:lstStyle/>
          <a:p>
            <a:pPr algn="just"/>
            <a:r>
              <a:rPr lang="en-US" sz="2000" dirty="0">
                <a:latin typeface="Arial"/>
                <a:cs typeface="Arial"/>
              </a:rPr>
              <a:t>Watch the two videos below and write down your thoughts on the questions for each of the advertisements. We will be discussing the questions in this week's webinar.</a:t>
            </a:r>
            <a:endParaRPr lang="en-US"/>
          </a:p>
          <a:p>
            <a:pPr marL="285750" indent="-285750" algn="just">
              <a:buFont typeface="Arial"/>
              <a:buChar char="•"/>
            </a:pPr>
            <a:r>
              <a:rPr lang="en-US" sz="2000" dirty="0">
                <a:latin typeface="Arial"/>
                <a:cs typeface="Arial"/>
              </a:rPr>
              <a:t>Which stimuli do you notice first? What makes them so powerful?</a:t>
            </a:r>
            <a:endParaRPr lang="en-US" dirty="0">
              <a:latin typeface="Arial"/>
              <a:cs typeface="Arial"/>
            </a:endParaRPr>
          </a:p>
          <a:p>
            <a:pPr marL="285750" indent="-285750" algn="just">
              <a:buFont typeface="Arial"/>
              <a:buChar char="•"/>
            </a:pPr>
            <a:r>
              <a:rPr lang="en-US" sz="2000" dirty="0">
                <a:latin typeface="Arial"/>
                <a:cs typeface="Arial"/>
              </a:rPr>
              <a:t>Watch the advertisement again. What do you notice now? Why did you not notice them before?</a:t>
            </a:r>
            <a:endParaRPr lang="en-US" dirty="0">
              <a:latin typeface="Arial"/>
              <a:cs typeface="Arial"/>
            </a:endParaRPr>
          </a:p>
          <a:p>
            <a:pPr marL="285750" indent="-285750" algn="just">
              <a:buFont typeface="Arial"/>
              <a:buChar char="•"/>
            </a:pPr>
            <a:r>
              <a:rPr lang="en-US" sz="2000" dirty="0">
                <a:latin typeface="Arial"/>
                <a:cs typeface="Arial"/>
              </a:rPr>
              <a:t>How were these stimuli processed? Which ones were processed through the central and peripheral routes?</a:t>
            </a:r>
            <a:endParaRPr lang="en-US" dirty="0">
              <a:latin typeface="Arial"/>
              <a:cs typeface="Arial"/>
            </a:endParaRPr>
          </a:p>
          <a:p>
            <a:pPr marL="285750" indent="-285750" algn="just">
              <a:buFont typeface="Arial"/>
              <a:buChar char="•"/>
            </a:pPr>
            <a:r>
              <a:rPr lang="en-US" sz="2000" dirty="0">
                <a:latin typeface="Arial"/>
                <a:cs typeface="Arial"/>
              </a:rPr>
              <a:t>Overall, which processing route was used more in this advert? Why?</a:t>
            </a:r>
            <a:endParaRPr lang="en-US" dirty="0">
              <a:latin typeface="Arial"/>
              <a:cs typeface="Arial"/>
            </a:endParaRPr>
          </a:p>
          <a:p>
            <a:pPr algn="just"/>
            <a:endParaRPr lang="en-US" sz="2000" dirty="0"/>
          </a:p>
          <a:p>
            <a:endParaRPr lang="en-US" sz="2000" dirty="0"/>
          </a:p>
          <a:p>
            <a:endParaRPr lang="en-US" sz="2000"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5.6 Elaboration Likelihood Model</a:t>
            </a:r>
            <a:endParaRPr lang="en-US" sz="2400" dirty="0">
              <a:latin typeface="Arial"/>
              <a:cs typeface="Arial"/>
            </a:endParaRPr>
          </a:p>
        </p:txBody>
      </p:sp>
      <p:pic>
        <p:nvPicPr>
          <p:cNvPr id="6" name="Online Media 5" title="Old Spice Momsong : all three commercials">
            <a:hlinkClick r:id="" action="ppaction://media"/>
            <a:extLst>
              <a:ext uri="{FF2B5EF4-FFF2-40B4-BE49-F238E27FC236}">
                <a16:creationId xmlns:a16="http://schemas.microsoft.com/office/drawing/2014/main" id="{BF2FB85A-C836-17A6-F713-E61E578D48B5}"/>
              </a:ext>
            </a:extLst>
          </p:cNvPr>
          <p:cNvPicPr>
            <a:picLocks noRot="1" noChangeAspect="1"/>
          </p:cNvPicPr>
          <p:nvPr>
            <a:videoFile r:link="rId1"/>
          </p:nvPr>
        </p:nvPicPr>
        <p:blipFill>
          <a:blip r:embed="rId4"/>
          <a:stretch>
            <a:fillRect/>
          </a:stretch>
        </p:blipFill>
        <p:spPr>
          <a:xfrm>
            <a:off x="900981" y="4302426"/>
            <a:ext cx="3316377" cy="2264433"/>
          </a:xfrm>
          <a:prstGeom prst="rect">
            <a:avLst/>
          </a:prstGeom>
        </p:spPr>
      </p:pic>
      <p:pic>
        <p:nvPicPr>
          <p:cNvPr id="8" name="Online Media 7" title="Microsoft Surface Pro 3 Commercial">
            <a:hlinkClick r:id="" action="ppaction://media"/>
            <a:extLst>
              <a:ext uri="{FF2B5EF4-FFF2-40B4-BE49-F238E27FC236}">
                <a16:creationId xmlns:a16="http://schemas.microsoft.com/office/drawing/2014/main" id="{4BF70DA5-DCAB-E430-E045-4C7A32C0B3C8}"/>
              </a:ext>
            </a:extLst>
          </p:cNvPr>
          <p:cNvPicPr>
            <a:picLocks noRot="1" noChangeAspect="1"/>
          </p:cNvPicPr>
          <p:nvPr>
            <a:videoFile r:link="rId2"/>
          </p:nvPr>
        </p:nvPicPr>
        <p:blipFill>
          <a:blip r:embed="rId5"/>
          <a:stretch>
            <a:fillRect/>
          </a:stretch>
        </p:blipFill>
        <p:spPr>
          <a:xfrm>
            <a:off x="4984151" y="4336091"/>
            <a:ext cx="3345132" cy="2225855"/>
          </a:xfrm>
          <a:prstGeom prst="rect">
            <a:avLst/>
          </a:prstGeom>
        </p:spPr>
      </p:pic>
    </p:spTree>
    <p:extLst>
      <p:ext uri="{BB962C8B-B14F-4D97-AF65-F5344CB8AC3E}">
        <p14:creationId xmlns:p14="http://schemas.microsoft.com/office/powerpoint/2010/main" val="313460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37663" y="1403193"/>
            <a:ext cx="8475656" cy="5940088"/>
          </a:xfrm>
          <a:prstGeom prst="rect">
            <a:avLst/>
          </a:prstGeom>
          <a:noFill/>
        </p:spPr>
        <p:txBody>
          <a:bodyPr wrap="square" lIns="91440" tIns="45720" rIns="91440" bIns="45720" rtlCol="0" anchor="t">
            <a:spAutoFit/>
          </a:bodyPr>
          <a:lstStyle/>
          <a:p>
            <a:pPr algn="just"/>
            <a:r>
              <a:rPr lang="en-US" sz="2000" dirty="0">
                <a:latin typeface="Arial"/>
                <a:cs typeface="Arial"/>
              </a:rPr>
              <a:t>Throughout the module, we have learned about many different aspects of marketing and advertising, so it is only fitting that we end this week’s learning by discussing what aspects of an advertisement make it effective to its audience. </a:t>
            </a:r>
            <a:endParaRPr lang="en-US" dirty="0"/>
          </a:p>
          <a:p>
            <a:pPr algn="just"/>
            <a:endParaRPr lang="en-US" sz="2000" dirty="0">
              <a:latin typeface="Arial"/>
              <a:cs typeface="Arial"/>
            </a:endParaRPr>
          </a:p>
          <a:p>
            <a:pPr algn="just"/>
            <a:r>
              <a:rPr lang="en-US" sz="2000" dirty="0">
                <a:latin typeface="Arial"/>
                <a:cs typeface="Arial"/>
              </a:rPr>
              <a:t>We first define what the end goal of an advertisement should be. Then, we consider the factors that could affect consumer response to an advertisement. Is a shorter or longer advertising campaign more effective? We answer this by exploring the concentration effect. Finally, we look at the advertising response model to observe how exposure and processing can affect cognition and to understand the long and short-term effects of campaigns.</a:t>
            </a:r>
            <a:endParaRPr lang="en-US" dirty="0"/>
          </a:p>
          <a:p>
            <a:pPr algn="just"/>
            <a:endParaRPr lang="en-US" sz="2000" dirty="0">
              <a:latin typeface="Arial"/>
              <a:cs typeface="Arial"/>
            </a:endParaRPr>
          </a:p>
          <a:p>
            <a:pPr algn="just"/>
            <a:endParaRPr lang="en-US" sz="2000" dirty="0"/>
          </a:p>
          <a:p>
            <a:endParaRPr lang="en-US" sz="2000" dirty="0"/>
          </a:p>
          <a:p>
            <a:endParaRPr lang="en-US" sz="2000" dirty="0"/>
          </a:p>
          <a:p>
            <a:endParaRPr lang="en-US" sz="2000" b="1"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5.7 Effective advertising</a:t>
            </a:r>
            <a:endParaRPr lang="en-US" sz="2400" dirty="0">
              <a:latin typeface="Arial"/>
              <a:cs typeface="Arial"/>
            </a:endParaRPr>
          </a:p>
        </p:txBody>
      </p:sp>
    </p:spTree>
    <p:extLst>
      <p:ext uri="{BB962C8B-B14F-4D97-AF65-F5344CB8AC3E}">
        <p14:creationId xmlns:p14="http://schemas.microsoft.com/office/powerpoint/2010/main" val="18604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37663" y="1403193"/>
            <a:ext cx="8475656" cy="4401205"/>
          </a:xfrm>
          <a:prstGeom prst="rect">
            <a:avLst/>
          </a:prstGeom>
          <a:noFill/>
        </p:spPr>
        <p:txBody>
          <a:bodyPr wrap="square" lIns="91440" tIns="45720" rIns="91440" bIns="45720" rtlCol="0" anchor="t">
            <a:spAutoFit/>
          </a:bodyPr>
          <a:lstStyle/>
          <a:p>
            <a:pPr algn="just"/>
            <a:r>
              <a:rPr lang="en-US" sz="2000" b="1" dirty="0">
                <a:latin typeface="Arial"/>
                <a:cs typeface="Arial"/>
              </a:rPr>
              <a:t>Changing behavior</a:t>
            </a:r>
            <a:endParaRPr lang="en-US" sz="2000" dirty="0" err="1">
              <a:latin typeface="Arial"/>
              <a:cs typeface="Arial"/>
            </a:endParaRPr>
          </a:p>
          <a:p>
            <a:pPr algn="just"/>
            <a:r>
              <a:rPr lang="en-US" sz="2000" dirty="0">
                <a:latin typeface="Arial"/>
                <a:cs typeface="Arial"/>
              </a:rPr>
              <a:t>Advertisements should eventually change a consumer’s behavior. For instance, an advertisement should result in recruiting new customers or donors to a product or cause. Alternatively, an advertisement should result in existing customers, for instance, buying more, paying more per unit, driving more safely, saving fuel or stopping smoking. </a:t>
            </a:r>
            <a:endParaRPr lang="en-US" sz="2000" dirty="0"/>
          </a:p>
          <a:p>
            <a:pPr algn="just"/>
            <a:endParaRPr lang="en-US" sz="2000" dirty="0">
              <a:latin typeface="Arial"/>
              <a:cs typeface="Arial"/>
            </a:endParaRPr>
          </a:p>
          <a:p>
            <a:pPr algn="just"/>
            <a:r>
              <a:rPr lang="en-US" sz="2000" dirty="0">
                <a:latin typeface="Arial"/>
                <a:cs typeface="Arial"/>
              </a:rPr>
              <a:t>These behavioral effects are helped by:</a:t>
            </a:r>
            <a:endParaRPr lang="en-US" sz="2000" dirty="0"/>
          </a:p>
          <a:p>
            <a:pPr marL="285750" indent="-285750" algn="just">
              <a:buFont typeface="Arial"/>
              <a:buChar char="•"/>
            </a:pPr>
            <a:r>
              <a:rPr lang="en-US" sz="2000" dirty="0">
                <a:latin typeface="Arial"/>
                <a:cs typeface="Arial"/>
              </a:rPr>
              <a:t>better targeting and positioning</a:t>
            </a:r>
            <a:endParaRPr lang="en-US" sz="2000" dirty="0"/>
          </a:p>
          <a:p>
            <a:pPr marL="285750" indent="-285750" algn="just">
              <a:buFont typeface="Arial"/>
              <a:buChar char="•"/>
            </a:pPr>
            <a:r>
              <a:rPr lang="en-US" sz="2000" dirty="0">
                <a:latin typeface="Arial"/>
                <a:cs typeface="Arial"/>
              </a:rPr>
              <a:t>improved distribution</a:t>
            </a:r>
            <a:endParaRPr lang="en-US" sz="2000" dirty="0"/>
          </a:p>
          <a:p>
            <a:pPr marL="285750" indent="-285750" algn="just">
              <a:buFont typeface="Arial"/>
              <a:buChar char="•"/>
            </a:pPr>
            <a:r>
              <a:rPr lang="en-US" sz="2000" dirty="0">
                <a:latin typeface="Arial"/>
                <a:cs typeface="Arial"/>
              </a:rPr>
              <a:t>word-of-mouth transmission of the ad message</a:t>
            </a:r>
            <a:endParaRPr lang="en-US" sz="2000" dirty="0"/>
          </a:p>
          <a:p>
            <a:pPr marL="285750" indent="-285750" algn="just">
              <a:buFont typeface="Arial"/>
              <a:buChar char="•"/>
            </a:pPr>
            <a:r>
              <a:rPr lang="en-US" sz="2000" dirty="0">
                <a:latin typeface="Arial"/>
                <a:cs typeface="Arial"/>
              </a:rPr>
              <a:t>increased satisfaction with the product.</a:t>
            </a:r>
            <a:endParaRPr lang="en-US" dirty="0"/>
          </a:p>
          <a:p>
            <a:pPr algn="just"/>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5.7 Effective advertising</a:t>
            </a:r>
            <a:endParaRPr lang="en-US" sz="2400" dirty="0">
              <a:latin typeface="Arial"/>
              <a:cs typeface="Arial"/>
            </a:endParaRPr>
          </a:p>
        </p:txBody>
      </p:sp>
    </p:spTree>
    <p:extLst>
      <p:ext uri="{BB962C8B-B14F-4D97-AF65-F5344CB8AC3E}">
        <p14:creationId xmlns:p14="http://schemas.microsoft.com/office/powerpoint/2010/main" val="1505235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19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37663" y="1403193"/>
            <a:ext cx="8475656" cy="3447098"/>
          </a:xfrm>
          <a:prstGeom prst="rect">
            <a:avLst/>
          </a:prstGeom>
          <a:noFill/>
        </p:spPr>
        <p:txBody>
          <a:bodyPr wrap="square" lIns="91440" tIns="45720" rIns="91440" bIns="45720" rtlCol="0" anchor="t">
            <a:spAutoFit/>
          </a:bodyPr>
          <a:lstStyle/>
          <a:p>
            <a:pPr algn="just"/>
            <a:r>
              <a:rPr lang="en-US" sz="2000" dirty="0">
                <a:latin typeface="Arial"/>
                <a:cs typeface="Arial"/>
              </a:rPr>
              <a:t>There are a number of factors that change the response to advertising:</a:t>
            </a:r>
            <a:endParaRPr lang="en-US" dirty="0"/>
          </a:p>
          <a:p>
            <a:pPr algn="just"/>
            <a:endParaRPr lang="en-US"/>
          </a:p>
          <a:p>
            <a:pPr marL="285750" indent="-285750" algn="just">
              <a:buFont typeface="Arial"/>
              <a:buChar char="•"/>
            </a:pPr>
            <a:r>
              <a:rPr lang="en-US" sz="2000" dirty="0">
                <a:latin typeface="Arial"/>
                <a:cs typeface="Arial"/>
              </a:rPr>
              <a:t>number of exposures and concentration in a period</a:t>
            </a:r>
            <a:endParaRPr lang="en-US" dirty="0"/>
          </a:p>
          <a:p>
            <a:pPr marL="285750" indent="-285750" algn="just">
              <a:buFont typeface="Arial"/>
              <a:buChar char="•"/>
            </a:pPr>
            <a:r>
              <a:rPr lang="en-US" sz="2000" dirty="0">
                <a:latin typeface="Arial"/>
                <a:cs typeface="Arial"/>
              </a:rPr>
              <a:t>recency of the last exposure</a:t>
            </a:r>
            <a:endParaRPr lang="en-US" dirty="0"/>
          </a:p>
          <a:p>
            <a:pPr marL="285750" indent="-285750" algn="just">
              <a:buFont typeface="Arial"/>
              <a:buChar char="•"/>
            </a:pPr>
            <a:r>
              <a:rPr lang="en-US" sz="2000" dirty="0">
                <a:latin typeface="Arial"/>
                <a:cs typeface="Arial"/>
              </a:rPr>
              <a:t>effective frequency</a:t>
            </a:r>
            <a:endParaRPr lang="en-US" dirty="0"/>
          </a:p>
          <a:p>
            <a:pPr marL="285750" indent="-285750" algn="just">
              <a:buFont typeface="Arial"/>
              <a:buChar char="•"/>
            </a:pPr>
            <a:r>
              <a:rPr lang="en-US" sz="2000" dirty="0">
                <a:latin typeface="Arial"/>
                <a:cs typeface="Arial"/>
              </a:rPr>
              <a:t>audience characteristics (income, loyalty, deal proneness, </a:t>
            </a:r>
            <a:r>
              <a:rPr lang="en-US" sz="2000" dirty="0" err="1">
                <a:latin typeface="Arial"/>
                <a:cs typeface="Arial"/>
              </a:rPr>
              <a:t>etc</a:t>
            </a:r>
            <a:r>
              <a:rPr lang="en-US" sz="2000" dirty="0">
                <a:latin typeface="Arial"/>
                <a:cs typeface="Arial"/>
              </a:rPr>
              <a:t>)</a:t>
            </a:r>
            <a:endParaRPr lang="en-US" dirty="0"/>
          </a:p>
          <a:p>
            <a:pPr marL="285750" indent="-285750" algn="just">
              <a:buFont typeface="Arial"/>
              <a:buChar char="•"/>
            </a:pPr>
            <a:r>
              <a:rPr lang="en-US" sz="2000" dirty="0">
                <a:latin typeface="Arial"/>
                <a:cs typeface="Arial"/>
              </a:rPr>
              <a:t>medium choice</a:t>
            </a:r>
            <a:endParaRPr lang="en-US" dirty="0"/>
          </a:p>
          <a:p>
            <a:pPr marL="285750" indent="-285750" algn="just">
              <a:buFont typeface="Arial"/>
              <a:buChar char="•"/>
            </a:pPr>
            <a:r>
              <a:rPr lang="en-US" sz="2000" dirty="0">
                <a:latin typeface="Arial"/>
                <a:cs typeface="Arial"/>
              </a:rPr>
              <a:t>content creativity.</a:t>
            </a:r>
            <a:endParaRPr lang="en-US" dirty="0"/>
          </a:p>
          <a:p>
            <a:pPr algn="just"/>
            <a:endParaRPr lang="en-US" sz="2000" b="1" dirty="0"/>
          </a:p>
          <a:p>
            <a:pPr algn="just"/>
            <a:endParaRPr lang="en-US" sz="2000"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5.7 Effective advertising</a:t>
            </a:r>
            <a:endParaRPr lang="en-US" sz="2400" dirty="0">
              <a:latin typeface="Arial"/>
              <a:cs typeface="Arial"/>
            </a:endParaRPr>
          </a:p>
        </p:txBody>
      </p:sp>
    </p:spTree>
    <p:extLst>
      <p:ext uri="{BB962C8B-B14F-4D97-AF65-F5344CB8AC3E}">
        <p14:creationId xmlns:p14="http://schemas.microsoft.com/office/powerpoint/2010/main" val="132608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416320"/>
          </a:xfrm>
          <a:prstGeom prst="rect">
            <a:avLst/>
          </a:prstGeom>
          <a:noFill/>
        </p:spPr>
        <p:txBody>
          <a:bodyPr wrap="square" lIns="91440" tIns="45720" rIns="91440" bIns="45720" rtlCol="0" anchor="t">
            <a:spAutoFit/>
          </a:bodyPr>
          <a:lstStyle/>
          <a:p>
            <a:r>
              <a:rPr lang="en-US" sz="2400" b="1" dirty="0">
                <a:latin typeface="Arial"/>
                <a:cs typeface="Arial"/>
              </a:rPr>
              <a:t>Content covered in this week: </a:t>
            </a:r>
            <a:endParaRPr lang="en-US" sz="2400" dirty="0">
              <a:latin typeface="Arial"/>
              <a:cs typeface="Arial"/>
            </a:endParaRPr>
          </a:p>
          <a:p>
            <a:endParaRPr lang="en-US" sz="2400" b="1">
              <a:latin typeface="Arial"/>
              <a:cs typeface="Arial"/>
            </a:endParaRPr>
          </a:p>
          <a:p>
            <a:r>
              <a:rPr lang="en-US" sz="2400" b="1" dirty="0">
                <a:latin typeface="Arial"/>
                <a:cs typeface="Arial"/>
              </a:rPr>
              <a:t>5.5 Aristotle's communication model </a:t>
            </a:r>
          </a:p>
          <a:p>
            <a:endParaRPr lang="en-US" sz="2400" b="1" dirty="0"/>
          </a:p>
          <a:p>
            <a:r>
              <a:rPr lang="en-US" sz="2400" b="1" dirty="0">
                <a:latin typeface="Arial"/>
                <a:cs typeface="Arial"/>
              </a:rPr>
              <a:t>5.6 Elaboration likelihood model </a:t>
            </a:r>
          </a:p>
          <a:p>
            <a:endParaRPr lang="en-US" sz="2400" b="1" dirty="0"/>
          </a:p>
          <a:p>
            <a:r>
              <a:rPr lang="en-US" sz="2400" b="1" dirty="0">
                <a:latin typeface="Arial"/>
                <a:cs typeface="Arial"/>
              </a:rPr>
              <a:t>5.7 Effective advertising</a:t>
            </a:r>
          </a:p>
          <a:p>
            <a:endParaRPr lang="en-US" sz="2400" b="1" dirty="0">
              <a:latin typeface="Arial"/>
              <a:cs typeface="Arial"/>
            </a:endParaRPr>
          </a:p>
          <a:p>
            <a:r>
              <a:rPr lang="en-US" sz="2400" b="1" dirty="0">
                <a:latin typeface="Arial"/>
                <a:cs typeface="Arial"/>
              </a:rPr>
              <a:t>5.8 Advertising effectiveness</a:t>
            </a:r>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Tree>
    <p:extLst>
      <p:ext uri="{BB962C8B-B14F-4D97-AF65-F5344CB8AC3E}">
        <p14:creationId xmlns:p14="http://schemas.microsoft.com/office/powerpoint/2010/main" val="41960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20</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37663" y="1403193"/>
            <a:ext cx="8475656" cy="5016758"/>
          </a:xfrm>
          <a:prstGeom prst="rect">
            <a:avLst/>
          </a:prstGeom>
          <a:noFill/>
        </p:spPr>
        <p:txBody>
          <a:bodyPr wrap="square" lIns="91440" tIns="45720" rIns="91440" bIns="45720" rtlCol="0" anchor="t">
            <a:spAutoFit/>
          </a:bodyPr>
          <a:lstStyle/>
          <a:p>
            <a:pPr algn="just"/>
            <a:r>
              <a:rPr lang="en-US" sz="2000" b="1" dirty="0">
                <a:latin typeface="Arial"/>
                <a:cs typeface="Arial"/>
              </a:rPr>
              <a:t>Concentration effect</a:t>
            </a:r>
            <a:endParaRPr lang="en-US" sz="2000" dirty="0">
              <a:latin typeface="Arial"/>
              <a:cs typeface="Arial"/>
            </a:endParaRPr>
          </a:p>
          <a:p>
            <a:pPr algn="just"/>
            <a:r>
              <a:rPr lang="en-US" sz="2000" dirty="0">
                <a:latin typeface="Arial"/>
                <a:cs typeface="Arial"/>
              </a:rPr>
              <a:t>The concentration effect implies that there is an acceleration of purchasing when an advertising campaign is shorter versus longer. The graph shows that the concentration effect is stronger and more effective at increasing sales for a campaign concentrated in one day compared to over three or 28 days. By concentrating messages into a shorter time frame, the persuasive changes on attitudes have little time to decay and the call for action or </a:t>
            </a:r>
            <a:endParaRPr lang="en-US" dirty="0"/>
          </a:p>
          <a:p>
            <a:pPr algn="just"/>
            <a:r>
              <a:rPr lang="en-US" sz="2000" dirty="0">
                <a:latin typeface="Arial"/>
                <a:cs typeface="Arial"/>
              </a:rPr>
              <a:t>purchase compounds. </a:t>
            </a:r>
            <a:endParaRPr lang="en-US" dirty="0"/>
          </a:p>
          <a:p>
            <a:pPr algn="just"/>
            <a:r>
              <a:rPr lang="en-US" sz="2000" dirty="0">
                <a:latin typeface="Arial"/>
                <a:cs typeface="Arial"/>
              </a:rPr>
              <a:t>This concentration </a:t>
            </a:r>
            <a:endParaRPr lang="en-US" dirty="0"/>
          </a:p>
          <a:p>
            <a:pPr algn="just"/>
            <a:r>
              <a:rPr lang="en-US" sz="2000" dirty="0">
                <a:latin typeface="Arial"/>
                <a:cs typeface="Arial"/>
              </a:rPr>
              <a:t>effect may be </a:t>
            </a:r>
            <a:endParaRPr lang="en-US"/>
          </a:p>
          <a:p>
            <a:pPr algn="just"/>
            <a:r>
              <a:rPr lang="en-US" sz="2000" dirty="0">
                <a:latin typeface="Arial"/>
                <a:cs typeface="Arial"/>
              </a:rPr>
              <a:t>explained as a </a:t>
            </a:r>
            <a:endParaRPr lang="en-US"/>
          </a:p>
          <a:p>
            <a:pPr algn="just"/>
            <a:r>
              <a:rPr lang="en-US" sz="2000" dirty="0">
                <a:latin typeface="Arial"/>
                <a:cs typeface="Arial"/>
              </a:rPr>
              <a:t>breakthrough or </a:t>
            </a:r>
            <a:endParaRPr lang="en-US" dirty="0"/>
          </a:p>
          <a:p>
            <a:pPr algn="just"/>
            <a:r>
              <a:rPr lang="en-US" sz="2000" dirty="0">
                <a:latin typeface="Arial"/>
                <a:cs typeface="Arial"/>
              </a:rPr>
              <a:t>when the ad is </a:t>
            </a:r>
            <a:endParaRPr lang="en-US" dirty="0"/>
          </a:p>
          <a:p>
            <a:pPr algn="just"/>
            <a:r>
              <a:rPr lang="en-US" sz="2000" dirty="0">
                <a:latin typeface="Arial"/>
                <a:cs typeface="Arial"/>
              </a:rPr>
              <a:t>noticed despite clutter </a:t>
            </a:r>
            <a:endParaRPr lang="en-US" dirty="0"/>
          </a:p>
          <a:p>
            <a:pPr algn="just"/>
            <a:r>
              <a:rPr lang="en-US" sz="2000" dirty="0">
                <a:latin typeface="Arial"/>
                <a:cs typeface="Arial"/>
              </a:rPr>
              <a:t>or competitor advertising.</a:t>
            </a:r>
            <a:endParaRPr lang="en-US"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5.7 Effective advertising</a:t>
            </a:r>
            <a:endParaRPr lang="en-US" sz="2400" dirty="0">
              <a:latin typeface="Arial"/>
              <a:cs typeface="Arial"/>
            </a:endParaRPr>
          </a:p>
        </p:txBody>
      </p:sp>
      <p:pic>
        <p:nvPicPr>
          <p:cNvPr id="6" name="Picture 7" descr="Line chart&#10;&#10;Description automatically generated">
            <a:extLst>
              <a:ext uri="{FF2B5EF4-FFF2-40B4-BE49-F238E27FC236}">
                <a16:creationId xmlns:a16="http://schemas.microsoft.com/office/drawing/2014/main" id="{1DFA362D-A6EA-B1FF-9F28-3D8D81C56509}"/>
              </a:ext>
            </a:extLst>
          </p:cNvPr>
          <p:cNvPicPr>
            <a:picLocks noChangeAspect="1"/>
          </p:cNvPicPr>
          <p:nvPr/>
        </p:nvPicPr>
        <p:blipFill>
          <a:blip r:embed="rId2"/>
          <a:stretch>
            <a:fillRect/>
          </a:stretch>
        </p:blipFill>
        <p:spPr>
          <a:xfrm>
            <a:off x="2725947" y="3426557"/>
            <a:ext cx="6495690" cy="3239793"/>
          </a:xfrm>
          <a:prstGeom prst="rect">
            <a:avLst/>
          </a:prstGeom>
        </p:spPr>
      </p:pic>
    </p:spTree>
    <p:extLst>
      <p:ext uri="{BB962C8B-B14F-4D97-AF65-F5344CB8AC3E}">
        <p14:creationId xmlns:p14="http://schemas.microsoft.com/office/powerpoint/2010/main" val="544636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21</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179512" y="928741"/>
            <a:ext cx="8475656" cy="5940088"/>
          </a:xfrm>
          <a:prstGeom prst="rect">
            <a:avLst/>
          </a:prstGeom>
          <a:noFill/>
        </p:spPr>
        <p:txBody>
          <a:bodyPr wrap="square" lIns="91440" tIns="45720" rIns="91440" bIns="45720" rtlCol="0" anchor="t">
            <a:spAutoFit/>
          </a:bodyPr>
          <a:lstStyle/>
          <a:p>
            <a:pPr algn="just"/>
            <a:r>
              <a:rPr lang="en-US" sz="2000" b="1" dirty="0">
                <a:latin typeface="Arial"/>
                <a:cs typeface="Arial"/>
              </a:rPr>
              <a:t>Advertising Response model</a:t>
            </a:r>
            <a:endParaRPr lang="en-US" sz="2000" dirty="0">
              <a:latin typeface="Arial"/>
              <a:cs typeface="Arial"/>
            </a:endParaRPr>
          </a:p>
          <a:p>
            <a:pPr algn="just"/>
            <a:r>
              <a:rPr lang="en-US" sz="2000" dirty="0">
                <a:latin typeface="Arial"/>
                <a:cs typeface="Arial"/>
              </a:rPr>
              <a:t>This model is consistent with the evidence that there are short- and long-term effects of advertising campaigns. With exposure, we have different primary effects as the advertising campaign's messages are processed either through system 1 or system 2. Early exposures can produce strong cognitive effects </a:t>
            </a:r>
            <a:endParaRPr lang="en-US" dirty="0"/>
          </a:p>
          <a:p>
            <a:pPr algn="just"/>
            <a:r>
              <a:rPr lang="en-US" sz="2000" dirty="0">
                <a:latin typeface="Arial"/>
                <a:cs typeface="Arial"/>
              </a:rPr>
              <a:t>(system 2) and continuing </a:t>
            </a:r>
            <a:endParaRPr lang="en-US"/>
          </a:p>
          <a:p>
            <a:pPr algn="just"/>
            <a:r>
              <a:rPr lang="en-US" sz="2000" dirty="0">
                <a:latin typeface="Arial"/>
                <a:cs typeface="Arial"/>
              </a:rPr>
              <a:t>exposures can </a:t>
            </a:r>
            <a:endParaRPr lang="en-US" dirty="0"/>
          </a:p>
          <a:p>
            <a:pPr algn="just"/>
            <a:r>
              <a:rPr lang="en-US" sz="2000" dirty="0">
                <a:latin typeface="Arial"/>
                <a:cs typeface="Arial"/>
              </a:rPr>
              <a:t>produce weak </a:t>
            </a:r>
            <a:endParaRPr lang="en-US"/>
          </a:p>
          <a:p>
            <a:pPr algn="just"/>
            <a:r>
              <a:rPr lang="en-US" sz="2000" dirty="0">
                <a:latin typeface="Arial"/>
                <a:cs typeface="Arial"/>
              </a:rPr>
              <a:t>automatic effects </a:t>
            </a:r>
            <a:endParaRPr lang="en-US"/>
          </a:p>
          <a:p>
            <a:pPr algn="just"/>
            <a:r>
              <a:rPr lang="en-US" sz="2000" dirty="0">
                <a:latin typeface="Arial"/>
                <a:cs typeface="Arial"/>
              </a:rPr>
              <a:t>(system 1). These </a:t>
            </a:r>
            <a:endParaRPr lang="en-US"/>
          </a:p>
          <a:p>
            <a:pPr algn="just"/>
            <a:r>
              <a:rPr lang="en-US" sz="2000" dirty="0">
                <a:latin typeface="Arial"/>
                <a:cs typeface="Arial"/>
              </a:rPr>
              <a:t>lead to a purchase </a:t>
            </a:r>
            <a:endParaRPr lang="en-US"/>
          </a:p>
          <a:p>
            <a:pPr algn="just"/>
            <a:r>
              <a:rPr lang="en-US" sz="2000" dirty="0">
                <a:latin typeface="Arial"/>
                <a:cs typeface="Arial"/>
              </a:rPr>
              <a:t>or, at least, the </a:t>
            </a:r>
            <a:endParaRPr lang="en-US" dirty="0"/>
          </a:p>
          <a:p>
            <a:pPr algn="just"/>
            <a:r>
              <a:rPr lang="en-US" sz="2000" dirty="0">
                <a:latin typeface="Arial"/>
                <a:cs typeface="Arial"/>
              </a:rPr>
              <a:t>likelihood of a </a:t>
            </a:r>
            <a:endParaRPr lang="en-US"/>
          </a:p>
          <a:p>
            <a:pPr algn="just"/>
            <a:r>
              <a:rPr lang="en-US" sz="2000" dirty="0">
                <a:latin typeface="Arial"/>
                <a:cs typeface="Arial"/>
              </a:rPr>
              <a:t>purchase. The </a:t>
            </a:r>
            <a:endParaRPr lang="en-US" dirty="0"/>
          </a:p>
          <a:p>
            <a:pPr algn="just"/>
            <a:r>
              <a:rPr lang="en-US" sz="2000" dirty="0">
                <a:latin typeface="Arial"/>
                <a:cs typeface="Arial"/>
              </a:rPr>
              <a:t>carryover effects </a:t>
            </a:r>
            <a:endParaRPr lang="en-US"/>
          </a:p>
          <a:p>
            <a:pPr algn="just"/>
            <a:r>
              <a:rPr lang="en-US" sz="2000" dirty="0">
                <a:latin typeface="Arial"/>
                <a:cs typeface="Arial"/>
              </a:rPr>
              <a:t>following the purchase may relate to customer learning, market change, word of mouth influence, or copying others.</a:t>
            </a:r>
            <a:endParaRPr lang="en-US"/>
          </a:p>
          <a:p>
            <a:pPr algn="just"/>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pic>
        <p:nvPicPr>
          <p:cNvPr id="8" name="Picture 8" descr="A picture containing shape&#10;&#10;Description automatically generated">
            <a:extLst>
              <a:ext uri="{FF2B5EF4-FFF2-40B4-BE49-F238E27FC236}">
                <a16:creationId xmlns:a16="http://schemas.microsoft.com/office/drawing/2014/main" id="{E349584D-93B4-00F7-6892-99B891AE17EB}"/>
              </a:ext>
            </a:extLst>
          </p:cNvPr>
          <p:cNvPicPr>
            <a:picLocks noChangeAspect="1"/>
          </p:cNvPicPr>
          <p:nvPr/>
        </p:nvPicPr>
        <p:blipFill>
          <a:blip r:embed="rId2"/>
          <a:stretch>
            <a:fillRect/>
          </a:stretch>
        </p:blipFill>
        <p:spPr>
          <a:xfrm>
            <a:off x="2309004" y="2447464"/>
            <a:ext cx="6668218" cy="3530207"/>
          </a:xfrm>
          <a:prstGeom prst="rect">
            <a:avLst/>
          </a:prstGeom>
        </p:spPr>
      </p:pic>
    </p:spTree>
    <p:extLst>
      <p:ext uri="{BB962C8B-B14F-4D97-AF65-F5344CB8AC3E}">
        <p14:creationId xmlns:p14="http://schemas.microsoft.com/office/powerpoint/2010/main" val="368943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22</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294530" y="1388817"/>
            <a:ext cx="8475656" cy="1938992"/>
          </a:xfrm>
          <a:prstGeom prst="rect">
            <a:avLst/>
          </a:prstGeom>
          <a:noFill/>
        </p:spPr>
        <p:txBody>
          <a:bodyPr wrap="square" lIns="91440" tIns="45720" rIns="91440" bIns="45720" rtlCol="0" anchor="t">
            <a:spAutoFit/>
          </a:bodyPr>
          <a:lstStyle/>
          <a:p>
            <a:pPr algn="just"/>
            <a:endParaRPr lang="en-US" sz="2000" dirty="0">
              <a:latin typeface="Arial"/>
              <a:cs typeface="Arial"/>
            </a:endParaRPr>
          </a:p>
          <a:p>
            <a:pPr algn="just"/>
            <a:r>
              <a:rPr lang="en-US" sz="2000" dirty="0">
                <a:latin typeface="Arial"/>
                <a:cs typeface="Arial"/>
              </a:rPr>
              <a:t>At home practice: </a:t>
            </a:r>
            <a:endParaRPr lang="en-US" dirty="0"/>
          </a:p>
          <a:p>
            <a:pPr algn="just"/>
            <a:endParaRPr lang="en-US" sz="2000" dirty="0">
              <a:latin typeface="Arial"/>
              <a:cs typeface="Arial"/>
            </a:endParaRPr>
          </a:p>
          <a:p>
            <a:pPr algn="just"/>
            <a:r>
              <a:rPr lang="en-US" sz="2000" dirty="0">
                <a:latin typeface="Arial"/>
                <a:cs typeface="Arial"/>
              </a:rPr>
              <a:t>Observe an advertising campaign in your city. Using what you have learned, evaluate the effectiveness of the campaign.</a:t>
            </a:r>
            <a:endParaRPr lang="en-US"/>
          </a:p>
          <a:p>
            <a:pPr algn="just"/>
            <a:endParaRPr lang="en-US" sz="2000" b="1"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a:solidFill>
                  <a:srgbClr val="002060"/>
                </a:solidFill>
                <a:latin typeface="Arial Black"/>
                <a:cs typeface="Arial"/>
              </a:rPr>
              <a:t>Week 10: Advertising &amp; Response</a:t>
            </a:r>
            <a:endParaRPr lang="en-US" err="1"/>
          </a:p>
        </p:txBody>
      </p:sp>
      <p:sp>
        <p:nvSpPr>
          <p:cNvPr id="6" name="TextBox 5">
            <a:extLst>
              <a:ext uri="{FF2B5EF4-FFF2-40B4-BE49-F238E27FC236}">
                <a16:creationId xmlns:a16="http://schemas.microsoft.com/office/drawing/2014/main" id="{84A032E6-A0D6-9DFD-9A0C-D193C03B9A5A}"/>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5.8  Advertising effectiveness</a:t>
            </a:r>
            <a:endParaRPr lang="en-US" sz="2400" dirty="0">
              <a:latin typeface="Arial"/>
              <a:cs typeface="Arial"/>
            </a:endParaRPr>
          </a:p>
        </p:txBody>
      </p:sp>
    </p:spTree>
    <p:extLst>
      <p:ext uri="{BB962C8B-B14F-4D97-AF65-F5344CB8AC3E}">
        <p14:creationId xmlns:p14="http://schemas.microsoft.com/office/powerpoint/2010/main" val="215266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3</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2862322"/>
          </a:xfrm>
          <a:prstGeom prst="rect">
            <a:avLst/>
          </a:prstGeom>
          <a:noFill/>
        </p:spPr>
        <p:txBody>
          <a:bodyPr wrap="square" lIns="91440" tIns="45720" rIns="91440" bIns="45720" rtlCol="0" anchor="t">
            <a:spAutoFit/>
          </a:bodyPr>
          <a:lstStyle/>
          <a:p>
            <a:endParaRPr lang="en-US" sz="2000" dirty="0">
              <a:latin typeface="Arial"/>
              <a:cs typeface="Arial"/>
            </a:endParaRPr>
          </a:p>
          <a:p>
            <a:r>
              <a:rPr lang="en-US" sz="2000" dirty="0">
                <a:latin typeface="Arial"/>
                <a:cs typeface="Arial"/>
              </a:rPr>
              <a:t>In order for retailers and marketers to entice consumers towards their product, they must be able to practice effective persuasive communication. Aristotle’s Communication Model, an early model of marketing communication, describes the three elements necessary for this to occur. In this section, we explore these three elements and relates them back to persuasive branding, while also explaining some research that has shown opposite effects of the model. </a:t>
            </a:r>
            <a:endParaRPr lang="en-US"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Aristotle’s Communication Model</a:t>
            </a:r>
            <a:endParaRPr lang="en-US" sz="2400" dirty="0">
              <a:latin typeface="Arial"/>
              <a:cs typeface="Arial"/>
            </a:endParaRPr>
          </a:p>
        </p:txBody>
      </p:sp>
    </p:spTree>
    <p:extLst>
      <p:ext uri="{BB962C8B-B14F-4D97-AF65-F5344CB8AC3E}">
        <p14:creationId xmlns:p14="http://schemas.microsoft.com/office/powerpoint/2010/main" val="2868258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4</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955203"/>
          </a:xfrm>
          <a:prstGeom prst="rect">
            <a:avLst/>
          </a:prstGeom>
          <a:noFill/>
        </p:spPr>
        <p:txBody>
          <a:bodyPr wrap="square" lIns="91440" tIns="45720" rIns="91440" bIns="45720" rtlCol="0" anchor="t">
            <a:spAutoFit/>
          </a:bodyPr>
          <a:lstStyle/>
          <a:p>
            <a:r>
              <a:rPr lang="en-US" sz="2000" b="1" dirty="0">
                <a:latin typeface="Arial"/>
                <a:cs typeface="Arial"/>
              </a:rPr>
              <a:t>Communicating a message</a:t>
            </a:r>
            <a:endParaRPr lang="en-US" sz="2000" dirty="0">
              <a:latin typeface="Arial"/>
              <a:cs typeface="Arial"/>
            </a:endParaRPr>
          </a:p>
          <a:p>
            <a:r>
              <a:rPr lang="en-US" sz="2000" dirty="0">
                <a:latin typeface="Arial"/>
                <a:cs typeface="Arial"/>
              </a:rPr>
              <a:t>All communication involves two parties, two people or two groups of people (a sender and a receiver) and a message. The sender is the marketer or agent/firm who encodes the message (also called persuasion attempt or advertisement) in words, visuals, music, gestures, etc. The receiver is the consumer and audience of the message and they decode the message through </a:t>
            </a:r>
            <a:endParaRPr lang="en-US" dirty="0"/>
          </a:p>
          <a:p>
            <a:r>
              <a:rPr lang="en-US" sz="2000" dirty="0">
                <a:latin typeface="Arial"/>
                <a:cs typeface="Arial"/>
              </a:rPr>
              <a:t>hearing, sight, etc. </a:t>
            </a:r>
            <a:endParaRPr lang="en-US"/>
          </a:p>
          <a:p>
            <a:r>
              <a:rPr lang="en-US" sz="2000" dirty="0">
                <a:latin typeface="Arial"/>
                <a:cs typeface="Arial"/>
              </a:rPr>
              <a:t>by processing the </a:t>
            </a:r>
            <a:endParaRPr lang="en-US" dirty="0"/>
          </a:p>
          <a:p>
            <a:r>
              <a:rPr lang="en-US" sz="2000" dirty="0">
                <a:latin typeface="Arial"/>
                <a:cs typeface="Arial"/>
              </a:rPr>
              <a:t>message in their brain </a:t>
            </a:r>
            <a:endParaRPr lang="en-US" dirty="0"/>
          </a:p>
          <a:p>
            <a:r>
              <a:rPr lang="en-US" sz="2000" dirty="0">
                <a:latin typeface="Arial"/>
                <a:cs typeface="Arial"/>
              </a:rPr>
              <a:t>using both system 1 </a:t>
            </a:r>
            <a:endParaRPr lang="en-US"/>
          </a:p>
          <a:p>
            <a:r>
              <a:rPr lang="en-US" sz="2000" dirty="0">
                <a:latin typeface="Arial"/>
                <a:cs typeface="Arial"/>
              </a:rPr>
              <a:t>and 2 to understand </a:t>
            </a:r>
            <a:endParaRPr lang="en-US"/>
          </a:p>
          <a:p>
            <a:r>
              <a:rPr lang="en-US" sz="2000" dirty="0">
                <a:latin typeface="Arial"/>
                <a:cs typeface="Arial"/>
              </a:rPr>
              <a:t>the meaning. </a:t>
            </a:r>
            <a:endParaRPr lang="en-US" dirty="0"/>
          </a:p>
          <a:p>
            <a:br>
              <a:rPr lang="en-US" dirty="0"/>
            </a:br>
            <a:endParaRPr lang="en-US"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Aristotle’s Communication Model</a:t>
            </a:r>
            <a:endParaRPr lang="en-US" sz="2400" dirty="0">
              <a:latin typeface="Arial"/>
              <a:cs typeface="Arial"/>
            </a:endParaRPr>
          </a:p>
        </p:txBody>
      </p:sp>
      <p:pic>
        <p:nvPicPr>
          <p:cNvPr id="6" name="Picture 7" descr="Diagram&#10;&#10;Description automatically generated">
            <a:extLst>
              <a:ext uri="{FF2B5EF4-FFF2-40B4-BE49-F238E27FC236}">
                <a16:creationId xmlns:a16="http://schemas.microsoft.com/office/drawing/2014/main" id="{5FB6600C-1033-3BDF-B417-5925280E380A}"/>
              </a:ext>
            </a:extLst>
          </p:cNvPr>
          <p:cNvPicPr>
            <a:picLocks noChangeAspect="1"/>
          </p:cNvPicPr>
          <p:nvPr/>
        </p:nvPicPr>
        <p:blipFill>
          <a:blip r:embed="rId2"/>
          <a:stretch>
            <a:fillRect/>
          </a:stretch>
        </p:blipFill>
        <p:spPr>
          <a:xfrm>
            <a:off x="2912854" y="3422465"/>
            <a:ext cx="5863086" cy="2888542"/>
          </a:xfrm>
          <a:prstGeom prst="rect">
            <a:avLst/>
          </a:prstGeom>
        </p:spPr>
      </p:pic>
    </p:spTree>
    <p:extLst>
      <p:ext uri="{BB962C8B-B14F-4D97-AF65-F5344CB8AC3E}">
        <p14:creationId xmlns:p14="http://schemas.microsoft.com/office/powerpoint/2010/main" val="42004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5</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3046988"/>
          </a:xfrm>
          <a:prstGeom prst="rect">
            <a:avLst/>
          </a:prstGeom>
          <a:noFill/>
        </p:spPr>
        <p:txBody>
          <a:bodyPr wrap="square" lIns="91440" tIns="45720" rIns="91440" bIns="45720" rtlCol="0" anchor="t">
            <a:spAutoFit/>
          </a:bodyPr>
          <a:lstStyle/>
          <a:p>
            <a:r>
              <a:rPr lang="en-US" sz="2000" b="1" dirty="0">
                <a:latin typeface="Arial"/>
                <a:cs typeface="Arial"/>
              </a:rPr>
              <a:t>Aristotle’s Communication Model in detail</a:t>
            </a:r>
            <a:endParaRPr lang="en-US" sz="2000" dirty="0">
              <a:latin typeface="Arial"/>
              <a:cs typeface="Arial"/>
            </a:endParaRPr>
          </a:p>
          <a:p>
            <a:r>
              <a:rPr lang="en-US" sz="2000" dirty="0">
                <a:latin typeface="Arial"/>
                <a:cs typeface="Arial"/>
              </a:rPr>
              <a:t>Aristotle’s Communication Model, also known as the transactional communication model, describes the three elements necessary for persuasive communication: ethos, pathos and logos. </a:t>
            </a:r>
            <a:endParaRPr lang="en-US" dirty="0"/>
          </a:p>
          <a:p>
            <a:endParaRPr lang="en-US" sz="2000" b="1" dirty="0"/>
          </a:p>
          <a:p>
            <a:r>
              <a:rPr lang="en-US" b="1" dirty="0">
                <a:latin typeface="Arial"/>
                <a:cs typeface="Arial"/>
              </a:rPr>
              <a:t>Ethos</a:t>
            </a:r>
            <a:endParaRPr lang="en-US" dirty="0">
              <a:latin typeface="Arial"/>
              <a:cs typeface="Arial"/>
            </a:endParaRPr>
          </a:p>
          <a:p>
            <a:pPr algn="ctr"/>
            <a:r>
              <a:rPr lang="en-US" dirty="0">
                <a:latin typeface="Arial"/>
                <a:cs typeface="Arial"/>
              </a:rPr>
              <a:t> The sender needs to have credibility.</a:t>
            </a:r>
          </a:p>
          <a:p>
            <a:br>
              <a:rPr lang="en-US" dirty="0"/>
            </a:br>
            <a:endParaRPr lang="en-US"/>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Aristotle’s Communication Model</a:t>
            </a:r>
            <a:endParaRPr lang="en-US" sz="2400" dirty="0">
              <a:latin typeface="Arial"/>
              <a:cs typeface="Arial"/>
            </a:endParaRPr>
          </a:p>
        </p:txBody>
      </p:sp>
      <p:pic>
        <p:nvPicPr>
          <p:cNvPr id="8" name="Picture 8" descr="Diagram&#10;&#10;Description automatically generated">
            <a:extLst>
              <a:ext uri="{FF2B5EF4-FFF2-40B4-BE49-F238E27FC236}">
                <a16:creationId xmlns:a16="http://schemas.microsoft.com/office/drawing/2014/main" id="{036AD37A-EA2A-A1CE-B226-AE66260289BF}"/>
              </a:ext>
            </a:extLst>
          </p:cNvPr>
          <p:cNvPicPr>
            <a:picLocks noChangeAspect="1"/>
          </p:cNvPicPr>
          <p:nvPr/>
        </p:nvPicPr>
        <p:blipFill>
          <a:blip r:embed="rId2"/>
          <a:stretch>
            <a:fillRect/>
          </a:stretch>
        </p:blipFill>
        <p:spPr>
          <a:xfrm>
            <a:off x="2035834" y="3429785"/>
            <a:ext cx="5014822" cy="2988921"/>
          </a:xfrm>
          <a:prstGeom prst="rect">
            <a:avLst/>
          </a:prstGeom>
        </p:spPr>
      </p:pic>
    </p:spTree>
    <p:extLst>
      <p:ext uri="{BB962C8B-B14F-4D97-AF65-F5344CB8AC3E}">
        <p14:creationId xmlns:p14="http://schemas.microsoft.com/office/powerpoint/2010/main" val="239138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6</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2185214"/>
          </a:xfrm>
          <a:prstGeom prst="rect">
            <a:avLst/>
          </a:prstGeom>
          <a:noFill/>
        </p:spPr>
        <p:txBody>
          <a:bodyPr wrap="square" lIns="91440" tIns="45720" rIns="91440" bIns="45720" rtlCol="0" anchor="t">
            <a:spAutoFit/>
          </a:bodyPr>
          <a:lstStyle/>
          <a:p>
            <a:r>
              <a:rPr lang="en-US" sz="2000" b="1" dirty="0">
                <a:latin typeface="Arial"/>
                <a:cs typeface="Arial"/>
              </a:rPr>
              <a:t>Pathos</a:t>
            </a:r>
            <a:endParaRPr lang="en-US" sz="2000" dirty="0">
              <a:latin typeface="Arial"/>
              <a:cs typeface="Arial"/>
            </a:endParaRPr>
          </a:p>
          <a:p>
            <a:pPr algn="ctr"/>
            <a:r>
              <a:rPr lang="en-US" sz="2000" dirty="0">
                <a:latin typeface="Arial"/>
                <a:cs typeface="Arial"/>
              </a:rPr>
              <a:t>The receiver needs to have ‘passion’; the receiver needs to feel positive about the message.</a:t>
            </a:r>
            <a:endParaRPr lang="en-US" sz="2000" dirty="0"/>
          </a:p>
          <a:p>
            <a:endParaRPr lang="en-US" sz="2000" b="1" dirty="0">
              <a:latin typeface="Arial"/>
              <a:cs typeface="Arial"/>
            </a:endParaRPr>
          </a:p>
          <a:p>
            <a:br>
              <a:rPr lang="en-US" dirty="0"/>
            </a:br>
            <a:endParaRPr lang="en-US"/>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Aristotle’s Communication Model</a:t>
            </a:r>
            <a:endParaRPr lang="en-US" sz="2400" dirty="0">
              <a:latin typeface="Arial"/>
              <a:cs typeface="Arial"/>
            </a:endParaRPr>
          </a:p>
        </p:txBody>
      </p:sp>
      <p:pic>
        <p:nvPicPr>
          <p:cNvPr id="6" name="Picture 8" descr="Diagram&#10;&#10;Description automatically generated">
            <a:extLst>
              <a:ext uri="{FF2B5EF4-FFF2-40B4-BE49-F238E27FC236}">
                <a16:creationId xmlns:a16="http://schemas.microsoft.com/office/drawing/2014/main" id="{E13F3538-EB25-0FC9-90A5-A3C614A95076}"/>
              </a:ext>
            </a:extLst>
          </p:cNvPr>
          <p:cNvPicPr>
            <a:picLocks noChangeAspect="1"/>
          </p:cNvPicPr>
          <p:nvPr/>
        </p:nvPicPr>
        <p:blipFill>
          <a:blip r:embed="rId2"/>
          <a:stretch>
            <a:fillRect/>
          </a:stretch>
        </p:blipFill>
        <p:spPr>
          <a:xfrm>
            <a:off x="1791419" y="2710917"/>
            <a:ext cx="5819954" cy="3477751"/>
          </a:xfrm>
          <a:prstGeom prst="rect">
            <a:avLst/>
          </a:prstGeom>
        </p:spPr>
      </p:pic>
    </p:spTree>
    <p:extLst>
      <p:ext uri="{BB962C8B-B14F-4D97-AF65-F5344CB8AC3E}">
        <p14:creationId xmlns:p14="http://schemas.microsoft.com/office/powerpoint/2010/main" val="194621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7</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2492990"/>
          </a:xfrm>
          <a:prstGeom prst="rect">
            <a:avLst/>
          </a:prstGeom>
          <a:noFill/>
        </p:spPr>
        <p:txBody>
          <a:bodyPr wrap="square" lIns="91440" tIns="45720" rIns="91440" bIns="45720" rtlCol="0" anchor="t">
            <a:spAutoFit/>
          </a:bodyPr>
          <a:lstStyle/>
          <a:p>
            <a:r>
              <a:rPr lang="en-US" sz="2000" b="1" dirty="0">
                <a:latin typeface="Arial"/>
                <a:cs typeface="Arial"/>
              </a:rPr>
              <a:t>Logos</a:t>
            </a:r>
            <a:endParaRPr lang="en-US" sz="2000" dirty="0">
              <a:latin typeface="Arial"/>
              <a:cs typeface="Arial"/>
            </a:endParaRPr>
          </a:p>
          <a:p>
            <a:pPr algn="ctr"/>
            <a:r>
              <a:rPr lang="en-US" sz="2000" dirty="0">
                <a:latin typeface="Arial"/>
                <a:cs typeface="Arial"/>
              </a:rPr>
              <a:t>The message needs to be logical or rational to increase the chances of persuasion.</a:t>
            </a:r>
            <a:endParaRPr lang="en-US" dirty="0"/>
          </a:p>
          <a:p>
            <a:endParaRPr lang="en-US" sz="2000" b="1" dirty="0"/>
          </a:p>
          <a:p>
            <a:endParaRPr lang="en-US" sz="2000" b="1" dirty="0">
              <a:latin typeface="Arial"/>
              <a:cs typeface="Arial"/>
            </a:endParaRPr>
          </a:p>
          <a:p>
            <a:br>
              <a:rPr lang="en-US" dirty="0"/>
            </a:br>
            <a:endParaRPr lang="en-US"/>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Aristotle’s Communication Model</a:t>
            </a:r>
            <a:endParaRPr lang="en-US" sz="2400" dirty="0">
              <a:latin typeface="Arial"/>
              <a:cs typeface="Arial"/>
            </a:endParaRPr>
          </a:p>
        </p:txBody>
      </p:sp>
      <p:pic>
        <p:nvPicPr>
          <p:cNvPr id="8" name="Picture 8">
            <a:extLst>
              <a:ext uri="{FF2B5EF4-FFF2-40B4-BE49-F238E27FC236}">
                <a16:creationId xmlns:a16="http://schemas.microsoft.com/office/drawing/2014/main" id="{B732189C-84E1-53C0-C78A-3906696C46DD}"/>
              </a:ext>
            </a:extLst>
          </p:cNvPr>
          <p:cNvPicPr>
            <a:picLocks noChangeAspect="1"/>
          </p:cNvPicPr>
          <p:nvPr/>
        </p:nvPicPr>
        <p:blipFill>
          <a:blip r:embed="rId2"/>
          <a:stretch>
            <a:fillRect/>
          </a:stretch>
        </p:blipFill>
        <p:spPr>
          <a:xfrm>
            <a:off x="1676400" y="2797181"/>
            <a:ext cx="5848709" cy="3477751"/>
          </a:xfrm>
          <a:prstGeom prst="rect">
            <a:avLst/>
          </a:prstGeom>
        </p:spPr>
      </p:pic>
    </p:spTree>
    <p:extLst>
      <p:ext uri="{BB962C8B-B14F-4D97-AF65-F5344CB8AC3E}">
        <p14:creationId xmlns:p14="http://schemas.microsoft.com/office/powerpoint/2010/main" val="3022665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8</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339650"/>
          </a:xfrm>
          <a:prstGeom prst="rect">
            <a:avLst/>
          </a:prstGeom>
          <a:noFill/>
        </p:spPr>
        <p:txBody>
          <a:bodyPr wrap="square" lIns="91440" tIns="45720" rIns="91440" bIns="45720" rtlCol="0" anchor="t">
            <a:spAutoFit/>
          </a:bodyPr>
          <a:lstStyle/>
          <a:p>
            <a:r>
              <a:rPr lang="en-US" sz="2000" b="1" dirty="0">
                <a:latin typeface="Arial"/>
                <a:cs typeface="Arial"/>
              </a:rPr>
              <a:t>Research into the model</a:t>
            </a:r>
            <a:endParaRPr lang="en-US" sz="2000" dirty="0">
              <a:latin typeface="Arial"/>
              <a:cs typeface="Arial"/>
            </a:endParaRPr>
          </a:p>
          <a:p>
            <a:pPr algn="just"/>
            <a:endParaRPr lang="en-US" sz="2000" b="1" dirty="0">
              <a:latin typeface="Arial"/>
              <a:cs typeface="Arial"/>
            </a:endParaRPr>
          </a:p>
          <a:p>
            <a:pPr algn="just"/>
            <a:r>
              <a:rPr lang="en-US" sz="2000" dirty="0">
                <a:latin typeface="Arial"/>
                <a:cs typeface="Arial"/>
              </a:rPr>
              <a:t>Early advertising research into this model showed that high ethos or credibility of the sender, more logos or credible arguments, and positive pathos or emotion, all contributed to the persuasion of the message leading to elaboration. If you remember, elaboration is the highest form of involvement where the consumer can change their attitudes, and attitudes are our thoughts, feelings or intentions, and their actual behavior. </a:t>
            </a:r>
            <a:endParaRPr lang="en-US" dirty="0"/>
          </a:p>
          <a:p>
            <a:endParaRPr lang="en-US" sz="2000" b="1" dirty="0"/>
          </a:p>
          <a:p>
            <a:endParaRPr lang="en-US" sz="2000" b="1" dirty="0"/>
          </a:p>
          <a:p>
            <a:endParaRPr lang="en-US" sz="2000" b="1" dirty="0">
              <a:latin typeface="Arial"/>
              <a:cs typeface="Arial"/>
            </a:endParaRPr>
          </a:p>
          <a:p>
            <a:br>
              <a:rPr lang="en-US" dirty="0"/>
            </a:br>
            <a:endParaRPr lang="en-US"/>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Aristotle’s Communication Model</a:t>
            </a:r>
            <a:endParaRPr lang="en-US" sz="2400" dirty="0">
              <a:latin typeface="Arial"/>
              <a:cs typeface="Arial"/>
            </a:endParaRPr>
          </a:p>
        </p:txBody>
      </p:sp>
    </p:spTree>
    <p:extLst>
      <p:ext uri="{BB962C8B-B14F-4D97-AF65-F5344CB8AC3E}">
        <p14:creationId xmlns:p14="http://schemas.microsoft.com/office/powerpoint/2010/main" val="61756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AU" dirty="0"/>
              <a:t>Copyright @ 2020 NSRIC Inc.–All rights reserved **OE Division** https://www.nsric.ca</a:t>
            </a:r>
          </a:p>
        </p:txBody>
      </p:sp>
      <p:sp>
        <p:nvSpPr>
          <p:cNvPr id="5" name="Slide Number Placeholder 4"/>
          <p:cNvSpPr>
            <a:spLocks noGrp="1"/>
          </p:cNvSpPr>
          <p:nvPr>
            <p:ph type="sldNum" sz="quarter" idx="11"/>
          </p:nvPr>
        </p:nvSpPr>
        <p:spPr/>
        <p:txBody>
          <a:bodyPr/>
          <a:lstStyle/>
          <a:p>
            <a:pPr>
              <a:defRPr/>
            </a:pPr>
            <a:fld id="{29FC55B1-72B1-4398-A925-DD2EE0F982DB}" type="slidenum">
              <a:rPr lang="en-AU" smtClean="0"/>
              <a:pPr>
                <a:defRPr/>
              </a:pPr>
              <a:t>9</a:t>
            </a:fld>
            <a:endParaRPr lang="en-AU"/>
          </a:p>
        </p:txBody>
      </p:sp>
      <p:sp>
        <p:nvSpPr>
          <p:cNvPr id="3" name="TextBox 2">
            <a:extLst>
              <a:ext uri="{FF2B5EF4-FFF2-40B4-BE49-F238E27FC236}">
                <a16:creationId xmlns:a16="http://schemas.microsoft.com/office/drawing/2014/main" id="{6BBFEDCC-1B51-5E8D-72D3-3AE797F1178F}"/>
              </a:ext>
            </a:extLst>
          </p:cNvPr>
          <p:cNvSpPr txBox="1"/>
          <p:nvPr/>
        </p:nvSpPr>
        <p:spPr>
          <a:xfrm>
            <a:off x="352040" y="1460702"/>
            <a:ext cx="8475656" cy="4401205"/>
          </a:xfrm>
          <a:prstGeom prst="rect">
            <a:avLst/>
          </a:prstGeom>
          <a:noFill/>
        </p:spPr>
        <p:txBody>
          <a:bodyPr wrap="square" lIns="91440" tIns="45720" rIns="91440" bIns="45720" rtlCol="0" anchor="t">
            <a:spAutoFit/>
          </a:bodyPr>
          <a:lstStyle/>
          <a:p>
            <a:r>
              <a:rPr lang="en-US" sz="2000" b="1" dirty="0">
                <a:latin typeface="Arial"/>
                <a:cs typeface="Arial"/>
              </a:rPr>
              <a:t>Research into the model</a:t>
            </a:r>
            <a:endParaRPr lang="en-US" sz="2000" dirty="0">
              <a:latin typeface="Arial"/>
              <a:cs typeface="Arial"/>
            </a:endParaRPr>
          </a:p>
          <a:p>
            <a:pPr algn="just"/>
            <a:endParaRPr lang="en-US" sz="2000" b="1" dirty="0">
              <a:latin typeface="Arial"/>
              <a:cs typeface="Arial"/>
            </a:endParaRPr>
          </a:p>
          <a:p>
            <a:pPr algn="just"/>
            <a:r>
              <a:rPr lang="en-US" sz="2000" dirty="0">
                <a:latin typeface="Arial"/>
                <a:cs typeface="Arial"/>
              </a:rPr>
              <a:t>However, in the late ‘70s and early ‘80s, some advertising researchers and psychologists started finding different effects of this model. For example, more ethos only mattered if the sender was consistent with the product or service advertised and more logos only mattered to the extent that the cognitive decision model was activated (how consumers make decisions and it doesn’t apply to impulse purchases). Therefore, the researchers concluded that the model did not apply to impulse purchases. In addition, negative pathos had similar persuasion effects to positive pathos for some products, such as insurance where playing on customer anxieties can help persuade consumers to buy your service.</a:t>
            </a:r>
            <a:endParaRPr lang="en-US" dirty="0"/>
          </a:p>
          <a:p>
            <a:endParaRPr lang="en-US" sz="2000" b="1" dirty="0"/>
          </a:p>
          <a:p>
            <a:endParaRPr lang="en-US" sz="2000" dirty="0"/>
          </a:p>
        </p:txBody>
      </p:sp>
      <p:sp>
        <p:nvSpPr>
          <p:cNvPr id="7" name="TextBox 6">
            <a:extLst>
              <a:ext uri="{FF2B5EF4-FFF2-40B4-BE49-F238E27FC236}">
                <a16:creationId xmlns:a16="http://schemas.microsoft.com/office/drawing/2014/main" id="{7EBA17EC-68BE-5A68-472A-4B0E6C21DA87}"/>
              </a:ext>
            </a:extLst>
          </p:cNvPr>
          <p:cNvSpPr txBox="1"/>
          <p:nvPr/>
        </p:nvSpPr>
        <p:spPr>
          <a:xfrm>
            <a:off x="183691" y="174595"/>
            <a:ext cx="8008552" cy="523220"/>
          </a:xfrm>
          <a:prstGeom prst="rect">
            <a:avLst/>
          </a:prstGeom>
          <a:noFill/>
        </p:spPr>
        <p:txBody>
          <a:bodyPr wrap="square" lIns="91440" tIns="45720" rIns="91440" bIns="45720" rtlCol="0" anchor="t">
            <a:spAutoFit/>
          </a:bodyPr>
          <a:lstStyle/>
          <a:p>
            <a:r>
              <a:rPr lang="en-US" sz="2800" b="1" dirty="0">
                <a:solidFill>
                  <a:srgbClr val="002060"/>
                </a:solidFill>
                <a:latin typeface="Arial Black"/>
                <a:cs typeface="Arial"/>
              </a:rPr>
              <a:t>Week 10: Advertising &amp; Response</a:t>
            </a:r>
            <a:endParaRPr lang="en-US" dirty="0" err="1"/>
          </a:p>
        </p:txBody>
      </p:sp>
      <p:sp>
        <p:nvSpPr>
          <p:cNvPr id="2" name="TextBox 1">
            <a:extLst>
              <a:ext uri="{FF2B5EF4-FFF2-40B4-BE49-F238E27FC236}">
                <a16:creationId xmlns:a16="http://schemas.microsoft.com/office/drawing/2014/main" id="{20C34B7D-E70A-2934-8E22-8DFD850923A8}"/>
              </a:ext>
            </a:extLst>
          </p:cNvPr>
          <p:cNvSpPr txBox="1"/>
          <p:nvPr/>
        </p:nvSpPr>
        <p:spPr>
          <a:xfrm>
            <a:off x="354003" y="1004178"/>
            <a:ext cx="83650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Arial"/>
              </a:rPr>
              <a:t>5.5 Aristotle’s Communication Model</a:t>
            </a:r>
            <a:endParaRPr lang="en-US" sz="2400" dirty="0">
              <a:latin typeface="Arial"/>
              <a:cs typeface="Arial"/>
            </a:endParaRPr>
          </a:p>
        </p:txBody>
      </p:sp>
    </p:spTree>
    <p:extLst>
      <p:ext uri="{BB962C8B-B14F-4D97-AF65-F5344CB8AC3E}">
        <p14:creationId xmlns:p14="http://schemas.microsoft.com/office/powerpoint/2010/main" val="3940883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revision>612</cp:revision>
  <cp:lastPrinted>2020-09-02T06:00:26Z</cp:lastPrinted>
  <dcterms:created xsi:type="dcterms:W3CDTF">2009-07-12T19:40:29Z</dcterms:created>
  <dcterms:modified xsi:type="dcterms:W3CDTF">2023-02-24T22:30:30Z</dcterms:modified>
</cp:coreProperties>
</file>